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glb" ContentType="model/gltf.binary"/>
  <Default Extension="rels" ContentType="application/vnd.openxmlformats-package.relationships+xml"/>
  <Default Extension="xml" ContentType="application/xml"/>
  <Default Extension="docx" ContentType="application/vnd.openxmlformats-officedocument.wordprocessingml.document"/>
  <Default Extension="gif" ContentType="video/unknown"/>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60" r:id="rId2"/>
    <p:sldId id="402" r:id="rId3"/>
    <p:sldId id="397" r:id="rId4"/>
    <p:sldId id="398" r:id="rId5"/>
    <p:sldId id="399" r:id="rId6"/>
    <p:sldId id="400" r:id="rId7"/>
    <p:sldId id="404" r:id="rId8"/>
    <p:sldId id="401" r:id="rId9"/>
    <p:sldId id="405" r:id="rId10"/>
    <p:sldId id="259" r:id="rId11"/>
    <p:sldId id="326" r:id="rId12"/>
    <p:sldId id="360" r:id="rId13"/>
    <p:sldId id="257" r:id="rId14"/>
    <p:sldId id="396" r:id="rId15"/>
    <p:sldId id="277" r:id="rId16"/>
    <p:sldId id="419" r:id="rId17"/>
    <p:sldId id="258" r:id="rId18"/>
    <p:sldId id="265" r:id="rId19"/>
    <p:sldId id="282" r:id="rId20"/>
    <p:sldId id="361" r:id="rId21"/>
    <p:sldId id="362" r:id="rId22"/>
    <p:sldId id="409" r:id="rId23"/>
    <p:sldId id="364" r:id="rId24"/>
    <p:sldId id="366" r:id="rId25"/>
    <p:sldId id="263" r:id="rId26"/>
    <p:sldId id="392" r:id="rId27"/>
    <p:sldId id="393" r:id="rId28"/>
    <p:sldId id="368" r:id="rId29"/>
    <p:sldId id="410" r:id="rId30"/>
    <p:sldId id="385" r:id="rId31"/>
    <p:sldId id="394" r:id="rId32"/>
    <p:sldId id="367" r:id="rId33"/>
    <p:sldId id="386" r:id="rId34"/>
    <p:sldId id="395" r:id="rId35"/>
    <p:sldId id="403" r:id="rId36"/>
    <p:sldId id="389" r:id="rId37"/>
    <p:sldId id="268" r:id="rId38"/>
    <p:sldId id="390" r:id="rId39"/>
    <p:sldId id="374" r:id="rId40"/>
    <p:sldId id="375" r:id="rId41"/>
    <p:sldId id="376" r:id="rId42"/>
    <p:sldId id="411" r:id="rId43"/>
    <p:sldId id="391" r:id="rId44"/>
    <p:sldId id="261" r:id="rId45"/>
    <p:sldId id="422" r:id="rId46"/>
    <p:sldId id="412" r:id="rId47"/>
    <p:sldId id="423" r:id="rId48"/>
    <p:sldId id="420" r:id="rId49"/>
    <p:sldId id="424" r:id="rId50"/>
    <p:sldId id="421" r:id="rId51"/>
    <p:sldId id="415" r:id="rId52"/>
    <p:sldId id="425" r:id="rId53"/>
    <p:sldId id="416" r:id="rId54"/>
    <p:sldId id="417" r:id="rId55"/>
    <p:sldId id="427" r:id="rId56"/>
    <p:sldId id="418" r:id="rId57"/>
    <p:sldId id="426" r:id="rId58"/>
    <p:sldId id="406" r:id="rId59"/>
    <p:sldId id="407" r:id="rId60"/>
    <p:sldId id="408" r:id="rId61"/>
    <p:sldId id="365" r:id="rId62"/>
    <p:sldId id="363" r:id="rId63"/>
  </p:sldIdLst>
  <p:sldSz cx="9144000" cy="6858000" type="screen4x3"/>
  <p:notesSz cx="6858000" cy="9144000"/>
  <p:custDataLst>
    <p:tags r:id="rId6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A69B"/>
    <a:srgbClr val="6490C5"/>
    <a:srgbClr val="5194C3"/>
    <a:srgbClr val="002D50"/>
    <a:srgbClr val="0037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58" autoAdjust="0"/>
    <p:restoredTop sz="98529" autoAdjust="0"/>
  </p:normalViewPr>
  <p:slideViewPr>
    <p:cSldViewPr snapToGrid="0" snapToObjects="1">
      <p:cViewPr varScale="1">
        <p:scale>
          <a:sx n="70" d="100"/>
          <a:sy n="70" d="100"/>
        </p:scale>
        <p:origin x="192"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zo De Marchi" userId="b35b3bf37f64c28c" providerId="LiveId" clId="{9B39AF2F-C11C-4C2C-99C3-4CEEF87BFD37}"/>
    <pc:docChg chg="undo redo custSel addSld delSld modSld sldOrd">
      <pc:chgData name="Lorenzo De Marchi" userId="b35b3bf37f64c28c" providerId="LiveId" clId="{9B39AF2F-C11C-4C2C-99C3-4CEEF87BFD37}" dt="2018-05-22T18:54:42.251" v="5014" actId="1076"/>
      <pc:docMkLst>
        <pc:docMk/>
      </pc:docMkLst>
      <pc:sldChg chg="addSp modSp">
        <pc:chgData name="Lorenzo De Marchi" userId="b35b3bf37f64c28c" providerId="LiveId" clId="{9B39AF2F-C11C-4C2C-99C3-4CEEF87BFD37}" dt="2018-05-17T23:18:38.053" v="2941" actId="1076"/>
        <pc:sldMkLst>
          <pc:docMk/>
          <pc:sldMk cId="2416008473" sldId="257"/>
        </pc:sldMkLst>
        <pc:spChg chg="mod">
          <ac:chgData name="Lorenzo De Marchi" userId="b35b3bf37f64c28c" providerId="LiveId" clId="{9B39AF2F-C11C-4C2C-99C3-4CEEF87BFD37}" dt="2018-05-16T19:26:43.912" v="369" actId="20577"/>
          <ac:spMkLst>
            <pc:docMk/>
            <pc:sldMk cId="2416008473" sldId="257"/>
            <ac:spMk id="2" creationId="{00000000-0000-0000-0000-000000000000}"/>
          </ac:spMkLst>
        </pc:spChg>
        <pc:graphicFrameChg chg="add mod modGraphic">
          <ac:chgData name="Lorenzo De Marchi" userId="b35b3bf37f64c28c" providerId="LiveId" clId="{9B39AF2F-C11C-4C2C-99C3-4CEEF87BFD37}" dt="2018-05-17T23:18:38.053" v="2941" actId="1076"/>
          <ac:graphicFrameMkLst>
            <pc:docMk/>
            <pc:sldMk cId="2416008473" sldId="257"/>
            <ac:graphicFrameMk id="5" creationId="{C3C3D9A6-740A-4D09-825B-703F23DA5032}"/>
          </ac:graphicFrameMkLst>
        </pc:graphicFrameChg>
        <pc:picChg chg="mod">
          <ac:chgData name="Lorenzo De Marchi" userId="b35b3bf37f64c28c" providerId="LiveId" clId="{9B39AF2F-C11C-4C2C-99C3-4CEEF87BFD37}" dt="2018-05-16T19:32:42.298" v="393" actId="1076"/>
          <ac:picMkLst>
            <pc:docMk/>
            <pc:sldMk cId="2416008473" sldId="257"/>
            <ac:picMk id="4" creationId="{00000000-0000-0000-0000-000000000000}"/>
          </ac:picMkLst>
        </pc:picChg>
      </pc:sldChg>
      <pc:sldChg chg="addSp delSp modSp modTransition modAnim">
        <pc:chgData name="Lorenzo De Marchi" userId="b35b3bf37f64c28c" providerId="LiveId" clId="{9B39AF2F-C11C-4C2C-99C3-4CEEF87BFD37}" dt="2018-05-21T20:02:34.726" v="4344" actId="6549"/>
        <pc:sldMkLst>
          <pc:docMk/>
          <pc:sldMk cId="1190130326" sldId="259"/>
        </pc:sldMkLst>
        <pc:spChg chg="mod">
          <ac:chgData name="Lorenzo De Marchi" userId="b35b3bf37f64c28c" providerId="LiveId" clId="{9B39AF2F-C11C-4C2C-99C3-4CEEF87BFD37}" dt="2018-05-17T23:12:57.127" v="2930" actId="27636"/>
          <ac:spMkLst>
            <pc:docMk/>
            <pc:sldMk cId="1190130326" sldId="259"/>
            <ac:spMk id="2" creationId="{00000000-0000-0000-0000-000000000000}"/>
          </ac:spMkLst>
        </pc:spChg>
        <pc:spChg chg="mod">
          <ac:chgData name="Lorenzo De Marchi" userId="b35b3bf37f64c28c" providerId="LiveId" clId="{9B39AF2F-C11C-4C2C-99C3-4CEEF87BFD37}" dt="2018-05-16T12:35:59.688" v="300" actId="2711"/>
          <ac:spMkLst>
            <pc:docMk/>
            <pc:sldMk cId="1190130326" sldId="259"/>
            <ac:spMk id="4" creationId="{00000000-0000-0000-0000-000000000000}"/>
          </ac:spMkLst>
        </pc:spChg>
        <pc:spChg chg="add del mod">
          <ac:chgData name="Lorenzo De Marchi" userId="b35b3bf37f64c28c" providerId="LiveId" clId="{9B39AF2F-C11C-4C2C-99C3-4CEEF87BFD37}" dt="2018-05-21T17:31:19.744" v="4173" actId="6549"/>
          <ac:spMkLst>
            <pc:docMk/>
            <pc:sldMk cId="1190130326" sldId="259"/>
            <ac:spMk id="6" creationId="{F7862688-E0EE-4589-94BA-D894982CB028}"/>
          </ac:spMkLst>
        </pc:spChg>
        <pc:spChg chg="add mod">
          <ac:chgData name="Lorenzo De Marchi" userId="b35b3bf37f64c28c" providerId="LiveId" clId="{9B39AF2F-C11C-4C2C-99C3-4CEEF87BFD37}" dt="2018-05-21T17:41:11.135" v="4241" actId="1076"/>
          <ac:spMkLst>
            <pc:docMk/>
            <pc:sldMk cId="1190130326" sldId="259"/>
            <ac:spMk id="14" creationId="{453CDD0C-83B3-47CB-A24B-C04BDA9D9EB4}"/>
          </ac:spMkLst>
        </pc:spChg>
        <pc:picChg chg="add mod">
          <ac:chgData name="Lorenzo De Marchi" userId="b35b3bf37f64c28c" providerId="LiveId" clId="{9B39AF2F-C11C-4C2C-99C3-4CEEF87BFD37}" dt="2018-05-21T20:02:19.811" v="4339" actId="1076"/>
          <ac:picMkLst>
            <pc:docMk/>
            <pc:sldMk cId="1190130326" sldId="259"/>
            <ac:picMk id="5" creationId="{9159E9A7-21F5-4514-8D62-A4D17DCA29DA}"/>
          </ac:picMkLst>
        </pc:picChg>
        <pc:picChg chg="add del mod">
          <ac:chgData name="Lorenzo De Marchi" userId="b35b3bf37f64c28c" providerId="LiveId" clId="{9B39AF2F-C11C-4C2C-99C3-4CEEF87BFD37}" dt="2018-05-21T17:32:11.641" v="4184" actId="931"/>
          <ac:picMkLst>
            <pc:docMk/>
            <pc:sldMk cId="1190130326" sldId="259"/>
            <ac:picMk id="8" creationId="{A728AA2F-E6E2-4766-9FC3-EC24F5BEB0AE}"/>
          </ac:picMkLst>
        </pc:picChg>
        <pc:picChg chg="add mod">
          <ac:chgData name="Lorenzo De Marchi" userId="b35b3bf37f64c28c" providerId="LiveId" clId="{9B39AF2F-C11C-4C2C-99C3-4CEEF87BFD37}" dt="2018-05-21T17:33:09.015" v="4193" actId="1076"/>
          <ac:picMkLst>
            <pc:docMk/>
            <pc:sldMk cId="1190130326" sldId="259"/>
            <ac:picMk id="10" creationId="{9AB24522-DC12-4DD5-B6A3-7D116E5BD75A}"/>
          </ac:picMkLst>
        </pc:picChg>
        <pc:picChg chg="add mod">
          <ac:chgData name="Lorenzo De Marchi" userId="b35b3bf37f64c28c" providerId="LiveId" clId="{9B39AF2F-C11C-4C2C-99C3-4CEEF87BFD37}" dt="2018-05-21T17:33:15.095" v="4195" actId="1076"/>
          <ac:picMkLst>
            <pc:docMk/>
            <pc:sldMk cId="1190130326" sldId="259"/>
            <ac:picMk id="11" creationId="{590AF432-0172-4548-9B9F-5E0B90F9D7E3}"/>
          </ac:picMkLst>
        </pc:picChg>
        <pc:picChg chg="add mod">
          <ac:chgData name="Lorenzo De Marchi" userId="b35b3bf37f64c28c" providerId="LiveId" clId="{9B39AF2F-C11C-4C2C-99C3-4CEEF87BFD37}" dt="2018-05-21T17:37:27.303" v="4206" actId="1076"/>
          <ac:picMkLst>
            <pc:docMk/>
            <pc:sldMk cId="1190130326" sldId="259"/>
            <ac:picMk id="13" creationId="{EAA4B78F-FBC6-43C0-B54F-F099B677E594}"/>
          </ac:picMkLst>
        </pc:picChg>
      </pc:sldChg>
      <pc:sldChg chg="modSp">
        <pc:chgData name="Lorenzo De Marchi" userId="b35b3bf37f64c28c" providerId="LiveId" clId="{9B39AF2F-C11C-4C2C-99C3-4CEEF87BFD37}" dt="2018-05-22T18:53:10.618" v="5010" actId="207"/>
        <pc:sldMkLst>
          <pc:docMk/>
          <pc:sldMk cId="2317950045" sldId="260"/>
        </pc:sldMkLst>
        <pc:spChg chg="mod">
          <ac:chgData name="Lorenzo De Marchi" userId="b35b3bf37f64c28c" providerId="LiveId" clId="{9B39AF2F-C11C-4C2C-99C3-4CEEF87BFD37}" dt="2018-05-22T18:53:10.618" v="5010" actId="207"/>
          <ac:spMkLst>
            <pc:docMk/>
            <pc:sldMk cId="2317950045" sldId="260"/>
            <ac:spMk id="2" creationId="{00000000-0000-0000-0000-000000000000}"/>
          </ac:spMkLst>
        </pc:spChg>
      </pc:sldChg>
      <pc:sldChg chg="addSp modSp modTransition modAnim">
        <pc:chgData name="Lorenzo De Marchi" userId="b35b3bf37f64c28c" providerId="LiveId" clId="{9B39AF2F-C11C-4C2C-99C3-4CEEF87BFD37}" dt="2018-05-19T22:50:14.818" v="3447" actId="14100"/>
        <pc:sldMkLst>
          <pc:docMk/>
          <pc:sldMk cId="735374087" sldId="261"/>
        </pc:sldMkLst>
        <pc:spChg chg="add mod">
          <ac:chgData name="Lorenzo De Marchi" userId="b35b3bf37f64c28c" providerId="LiveId" clId="{9B39AF2F-C11C-4C2C-99C3-4CEEF87BFD37}" dt="2018-05-19T22:33:31.258" v="3332" actId="403"/>
          <ac:spMkLst>
            <pc:docMk/>
            <pc:sldMk cId="735374087" sldId="261"/>
            <ac:spMk id="2" creationId="{C2FA1907-7015-4541-9087-E97BF3607696}"/>
          </ac:spMkLst>
        </pc:spChg>
      </pc:sldChg>
      <pc:sldChg chg="modSp">
        <pc:chgData name="Lorenzo De Marchi" userId="b35b3bf37f64c28c" providerId="LiveId" clId="{9B39AF2F-C11C-4C2C-99C3-4CEEF87BFD37}" dt="2018-05-22T18:36:06.078" v="4538" actId="6549"/>
        <pc:sldMkLst>
          <pc:docMk/>
          <pc:sldMk cId="406522085" sldId="263"/>
        </pc:sldMkLst>
        <pc:spChg chg="mod">
          <ac:chgData name="Lorenzo De Marchi" userId="b35b3bf37f64c28c" providerId="LiveId" clId="{9B39AF2F-C11C-4C2C-99C3-4CEEF87BFD37}" dt="2018-05-19T20:17:38.478" v="3161" actId="403"/>
          <ac:spMkLst>
            <pc:docMk/>
            <pc:sldMk cId="406522085" sldId="263"/>
            <ac:spMk id="2" creationId="{00000000-0000-0000-0000-000000000000}"/>
          </ac:spMkLst>
        </pc:spChg>
        <pc:spChg chg="mod">
          <ac:chgData name="Lorenzo De Marchi" userId="b35b3bf37f64c28c" providerId="LiveId" clId="{9B39AF2F-C11C-4C2C-99C3-4CEEF87BFD37}" dt="2018-05-22T18:36:06.078" v="4538" actId="6549"/>
          <ac:spMkLst>
            <pc:docMk/>
            <pc:sldMk cId="406522085" sldId="263"/>
            <ac:spMk id="5" creationId="{00000000-0000-0000-0000-000000000000}"/>
          </ac:spMkLst>
        </pc:spChg>
      </pc:sldChg>
      <pc:sldChg chg="addSp modSp ord modTransition modAnim">
        <pc:chgData name="Lorenzo De Marchi" userId="b35b3bf37f64c28c" providerId="LiveId" clId="{9B39AF2F-C11C-4C2C-99C3-4CEEF87BFD37}" dt="2018-05-21T20:11:17.211" v="4378" actId="20577"/>
        <pc:sldMkLst>
          <pc:docMk/>
          <pc:sldMk cId="4119694598" sldId="265"/>
        </pc:sldMkLst>
        <pc:spChg chg="add mod">
          <ac:chgData name="Lorenzo De Marchi" userId="b35b3bf37f64c28c" providerId="LiveId" clId="{9B39AF2F-C11C-4C2C-99C3-4CEEF87BFD37}" dt="2018-05-21T20:11:17.211" v="4378" actId="20577"/>
          <ac:spMkLst>
            <pc:docMk/>
            <pc:sldMk cId="4119694598" sldId="265"/>
            <ac:spMk id="2" creationId="{217064EC-F2D1-47B0-B6F5-49B4D030A3DF}"/>
          </ac:spMkLst>
        </pc:spChg>
        <pc:spChg chg="mod">
          <ac:chgData name="Lorenzo De Marchi" userId="b35b3bf37f64c28c" providerId="LiveId" clId="{9B39AF2F-C11C-4C2C-99C3-4CEEF87BFD37}" dt="2018-05-21T02:42:12.490" v="3976" actId="404"/>
          <ac:spMkLst>
            <pc:docMk/>
            <pc:sldMk cId="4119694598" sldId="265"/>
            <ac:spMk id="10242" creationId="{00000000-0000-0000-0000-000000000000}"/>
          </ac:spMkLst>
        </pc:spChg>
        <pc:spChg chg="mod">
          <ac:chgData name="Lorenzo De Marchi" userId="b35b3bf37f64c28c" providerId="LiveId" clId="{9B39AF2F-C11C-4C2C-99C3-4CEEF87BFD37}" dt="2018-05-21T02:43:16.382" v="3987" actId="14100"/>
          <ac:spMkLst>
            <pc:docMk/>
            <pc:sldMk cId="4119694598" sldId="265"/>
            <ac:spMk id="10243" creationId="{00000000-0000-0000-0000-000000000000}"/>
          </ac:spMkLst>
        </pc:spChg>
      </pc:sldChg>
      <pc:sldChg chg="addSp modSp del ord modTransition modAnim">
        <pc:chgData name="Lorenzo De Marchi" userId="b35b3bf37f64c28c" providerId="LiveId" clId="{9B39AF2F-C11C-4C2C-99C3-4CEEF87BFD37}" dt="2018-05-21T17:45:31.585" v="4248" actId="2696"/>
        <pc:sldMkLst>
          <pc:docMk/>
          <pc:sldMk cId="4116903319" sldId="277"/>
        </pc:sldMkLst>
        <pc:spChg chg="add mod">
          <ac:chgData name="Lorenzo De Marchi" userId="b35b3bf37f64c28c" providerId="LiveId" clId="{9B39AF2F-C11C-4C2C-99C3-4CEEF87BFD37}" dt="2018-05-21T02:38:18.583" v="3892" actId="1076"/>
          <ac:spMkLst>
            <pc:docMk/>
            <pc:sldMk cId="4116903319" sldId="277"/>
            <ac:spMk id="24" creationId="{86C1F4D8-3350-4D29-A4DC-95AE59443974}"/>
          </ac:spMkLst>
        </pc:spChg>
        <pc:spChg chg="mod">
          <ac:chgData name="Lorenzo De Marchi" userId="b35b3bf37f64c28c" providerId="LiveId" clId="{9B39AF2F-C11C-4C2C-99C3-4CEEF87BFD37}" dt="2018-05-19T21:52:18.669" v="3242" actId="1076"/>
          <ac:spMkLst>
            <pc:docMk/>
            <pc:sldMk cId="4116903319" sldId="277"/>
            <ac:spMk id="21506" creationId="{00000000-0000-0000-0000-000000000000}"/>
          </ac:spMkLst>
        </pc:spChg>
        <pc:spChg chg="mod">
          <ac:chgData name="Lorenzo De Marchi" userId="b35b3bf37f64c28c" providerId="LiveId" clId="{9B39AF2F-C11C-4C2C-99C3-4CEEF87BFD37}" dt="2018-05-19T20:13:21.276" v="3109" actId="20577"/>
          <ac:spMkLst>
            <pc:docMk/>
            <pc:sldMk cId="4116903319" sldId="277"/>
            <ac:spMk id="21507" creationId="{00000000-0000-0000-0000-000000000000}"/>
          </ac:spMkLst>
        </pc:spChg>
        <pc:cxnChg chg="add mod">
          <ac:chgData name="Lorenzo De Marchi" userId="b35b3bf37f64c28c" providerId="LiveId" clId="{9B39AF2F-C11C-4C2C-99C3-4CEEF87BFD37}" dt="2018-05-21T02:19:33.836" v="3841" actId="208"/>
          <ac:cxnSpMkLst>
            <pc:docMk/>
            <pc:sldMk cId="4116903319" sldId="277"/>
            <ac:cxnSpMk id="3" creationId="{5ADE5871-FCDD-4619-AFD2-CDD32CC8231A}"/>
          </ac:cxnSpMkLst>
        </pc:cxnChg>
        <pc:cxnChg chg="add mod">
          <ac:chgData name="Lorenzo De Marchi" userId="b35b3bf37f64c28c" providerId="LiveId" clId="{9B39AF2F-C11C-4C2C-99C3-4CEEF87BFD37}" dt="2018-05-21T02:19:33.836" v="3841" actId="208"/>
          <ac:cxnSpMkLst>
            <pc:docMk/>
            <pc:sldMk cId="4116903319" sldId="277"/>
            <ac:cxnSpMk id="6" creationId="{D2D0584E-357E-4858-8D49-DE5AA8424A2D}"/>
          </ac:cxnSpMkLst>
        </pc:cxnChg>
        <pc:cxnChg chg="add mod">
          <ac:chgData name="Lorenzo De Marchi" userId="b35b3bf37f64c28c" providerId="LiveId" clId="{9B39AF2F-C11C-4C2C-99C3-4CEEF87BFD37}" dt="2018-05-21T02:19:33.836" v="3841" actId="208"/>
          <ac:cxnSpMkLst>
            <pc:docMk/>
            <pc:sldMk cId="4116903319" sldId="277"/>
            <ac:cxnSpMk id="8" creationId="{746E4985-10B2-4864-9D98-839DDCA75EA9}"/>
          </ac:cxnSpMkLst>
        </pc:cxnChg>
        <pc:cxnChg chg="add mod">
          <ac:chgData name="Lorenzo De Marchi" userId="b35b3bf37f64c28c" providerId="LiveId" clId="{9B39AF2F-C11C-4C2C-99C3-4CEEF87BFD37}" dt="2018-05-21T02:19:33.836" v="3841" actId="208"/>
          <ac:cxnSpMkLst>
            <pc:docMk/>
            <pc:sldMk cId="4116903319" sldId="277"/>
            <ac:cxnSpMk id="10" creationId="{94C5269B-CA75-45E9-B9F3-B3C6BF085724}"/>
          </ac:cxnSpMkLst>
        </pc:cxnChg>
        <pc:cxnChg chg="add mod">
          <ac:chgData name="Lorenzo De Marchi" userId="b35b3bf37f64c28c" providerId="LiveId" clId="{9B39AF2F-C11C-4C2C-99C3-4CEEF87BFD37}" dt="2018-05-21T02:19:47.245" v="3842" actId="208"/>
          <ac:cxnSpMkLst>
            <pc:docMk/>
            <pc:sldMk cId="4116903319" sldId="277"/>
            <ac:cxnSpMk id="11" creationId="{62DC0DD3-990D-4F7F-B63F-05CA94B37793}"/>
          </ac:cxnSpMkLst>
        </pc:cxnChg>
        <pc:cxnChg chg="add mod">
          <ac:chgData name="Lorenzo De Marchi" userId="b35b3bf37f64c28c" providerId="LiveId" clId="{9B39AF2F-C11C-4C2C-99C3-4CEEF87BFD37}" dt="2018-05-21T02:19:33.836" v="3841" actId="208"/>
          <ac:cxnSpMkLst>
            <pc:docMk/>
            <pc:sldMk cId="4116903319" sldId="277"/>
            <ac:cxnSpMk id="14" creationId="{2BA99110-925F-418F-A499-D8B7FD65DF38}"/>
          </ac:cxnSpMkLst>
        </pc:cxnChg>
        <pc:cxnChg chg="add mod">
          <ac:chgData name="Lorenzo De Marchi" userId="b35b3bf37f64c28c" providerId="LiveId" clId="{9B39AF2F-C11C-4C2C-99C3-4CEEF87BFD37}" dt="2018-05-21T02:19:33.836" v="3841" actId="208"/>
          <ac:cxnSpMkLst>
            <pc:docMk/>
            <pc:sldMk cId="4116903319" sldId="277"/>
            <ac:cxnSpMk id="17" creationId="{CA1D76D0-E941-4C94-B059-259E2DDEA673}"/>
          </ac:cxnSpMkLst>
        </pc:cxnChg>
        <pc:cxnChg chg="add mod">
          <ac:chgData name="Lorenzo De Marchi" userId="b35b3bf37f64c28c" providerId="LiveId" clId="{9B39AF2F-C11C-4C2C-99C3-4CEEF87BFD37}" dt="2018-05-21T02:19:33.836" v="3841" actId="208"/>
          <ac:cxnSpMkLst>
            <pc:docMk/>
            <pc:sldMk cId="4116903319" sldId="277"/>
            <ac:cxnSpMk id="19" creationId="{CC70398B-6693-435B-96F7-7A6FF28756F4}"/>
          </ac:cxnSpMkLst>
        </pc:cxnChg>
        <pc:cxnChg chg="add mod">
          <ac:chgData name="Lorenzo De Marchi" userId="b35b3bf37f64c28c" providerId="LiveId" clId="{9B39AF2F-C11C-4C2C-99C3-4CEEF87BFD37}" dt="2018-05-21T02:19:33.836" v="3841" actId="208"/>
          <ac:cxnSpMkLst>
            <pc:docMk/>
            <pc:sldMk cId="4116903319" sldId="277"/>
            <ac:cxnSpMk id="21" creationId="{B77C6706-B932-43AE-B12C-D25B95029EEC}"/>
          </ac:cxnSpMkLst>
        </pc:cxnChg>
        <pc:cxnChg chg="add mod">
          <ac:chgData name="Lorenzo De Marchi" userId="b35b3bf37f64c28c" providerId="LiveId" clId="{9B39AF2F-C11C-4C2C-99C3-4CEEF87BFD37}" dt="2018-05-21T02:19:33.836" v="3841" actId="208"/>
          <ac:cxnSpMkLst>
            <pc:docMk/>
            <pc:sldMk cId="4116903319" sldId="277"/>
            <ac:cxnSpMk id="23" creationId="{9E9FB990-609D-4B27-84E8-321D4EEDAB8B}"/>
          </ac:cxnSpMkLst>
        </pc:cxnChg>
        <pc:cxnChg chg="add mod">
          <ac:chgData name="Lorenzo De Marchi" userId="b35b3bf37f64c28c" providerId="LiveId" clId="{9B39AF2F-C11C-4C2C-99C3-4CEEF87BFD37}" dt="2018-05-21T02:19:33.836" v="3841" actId="208"/>
          <ac:cxnSpMkLst>
            <pc:docMk/>
            <pc:sldMk cId="4116903319" sldId="277"/>
            <ac:cxnSpMk id="25" creationId="{851623AE-615D-401D-8B03-9BEA74253B09}"/>
          </ac:cxnSpMkLst>
        </pc:cxnChg>
      </pc:sldChg>
      <pc:sldChg chg="addSp modSp modTransition">
        <pc:chgData name="Lorenzo De Marchi" userId="b35b3bf37f64c28c" providerId="LiveId" clId="{9B39AF2F-C11C-4C2C-99C3-4CEEF87BFD37}" dt="2018-05-20T15:22:18.102" v="3717" actId="14100"/>
        <pc:sldMkLst>
          <pc:docMk/>
          <pc:sldMk cId="4264865219" sldId="282"/>
        </pc:sldMkLst>
        <pc:spChg chg="mod">
          <ac:chgData name="Lorenzo De Marchi" userId="b35b3bf37f64c28c" providerId="LiveId" clId="{9B39AF2F-C11C-4C2C-99C3-4CEEF87BFD37}" dt="2018-05-16T11:16:09.117" v="18" actId="207"/>
          <ac:spMkLst>
            <pc:docMk/>
            <pc:sldMk cId="4264865219" sldId="282"/>
            <ac:spMk id="12290" creationId="{00000000-0000-0000-0000-000000000000}"/>
          </ac:spMkLst>
        </pc:spChg>
        <pc:graphicFrameChg chg="add mod modGraphic">
          <ac:chgData name="Lorenzo De Marchi" userId="b35b3bf37f64c28c" providerId="LiveId" clId="{9B39AF2F-C11C-4C2C-99C3-4CEEF87BFD37}" dt="2018-05-17T23:20:17.211" v="2945" actId="1076"/>
          <ac:graphicFrameMkLst>
            <pc:docMk/>
            <pc:sldMk cId="4264865219" sldId="282"/>
            <ac:graphicFrameMk id="3" creationId="{83818050-4332-4887-96A0-3980111F7313}"/>
          </ac:graphicFrameMkLst>
        </pc:graphicFrameChg>
      </pc:sldChg>
      <pc:sldChg chg="modSp">
        <pc:chgData name="Lorenzo De Marchi" userId="b35b3bf37f64c28c" providerId="LiveId" clId="{9B39AF2F-C11C-4C2C-99C3-4CEEF87BFD37}" dt="2018-05-22T18:25:14.162" v="4420" actId="20577"/>
        <pc:sldMkLst>
          <pc:docMk/>
          <pc:sldMk cId="201365428" sldId="326"/>
        </pc:sldMkLst>
        <pc:spChg chg="mod">
          <ac:chgData name="Lorenzo De Marchi" userId="b35b3bf37f64c28c" providerId="LiveId" clId="{9B39AF2F-C11C-4C2C-99C3-4CEEF87BFD37}" dt="2018-05-17T23:17:32.192" v="2938" actId="14100"/>
          <ac:spMkLst>
            <pc:docMk/>
            <pc:sldMk cId="201365428" sldId="326"/>
            <ac:spMk id="2" creationId="{00000000-0000-0000-0000-000000000000}"/>
          </ac:spMkLst>
        </pc:spChg>
        <pc:spChg chg="mod">
          <ac:chgData name="Lorenzo De Marchi" userId="b35b3bf37f64c28c" providerId="LiveId" clId="{9B39AF2F-C11C-4C2C-99C3-4CEEF87BFD37}" dt="2018-05-22T18:25:14.162" v="4420" actId="20577"/>
          <ac:spMkLst>
            <pc:docMk/>
            <pc:sldMk cId="201365428" sldId="326"/>
            <ac:spMk id="4" creationId="{00000000-0000-0000-0000-000000000000}"/>
          </ac:spMkLst>
        </pc:spChg>
      </pc:sldChg>
      <pc:sldChg chg="addSp delSp modSp">
        <pc:chgData name="Lorenzo De Marchi" userId="b35b3bf37f64c28c" providerId="LiveId" clId="{9B39AF2F-C11C-4C2C-99C3-4CEEF87BFD37}" dt="2018-05-22T18:32:46.237" v="4523" actId="5793"/>
        <pc:sldMkLst>
          <pc:docMk/>
          <pc:sldMk cId="2140998109" sldId="360"/>
        </pc:sldMkLst>
        <pc:spChg chg="mod">
          <ac:chgData name="Lorenzo De Marchi" userId="b35b3bf37f64c28c" providerId="LiveId" clId="{9B39AF2F-C11C-4C2C-99C3-4CEEF87BFD37}" dt="2018-05-17T01:40:45.817" v="476" actId="1076"/>
          <ac:spMkLst>
            <pc:docMk/>
            <pc:sldMk cId="2140998109" sldId="360"/>
            <ac:spMk id="2" creationId="{00000000-0000-0000-0000-000000000000}"/>
          </ac:spMkLst>
        </pc:spChg>
        <pc:spChg chg="mod">
          <ac:chgData name="Lorenzo De Marchi" userId="b35b3bf37f64c28c" providerId="LiveId" clId="{9B39AF2F-C11C-4C2C-99C3-4CEEF87BFD37}" dt="2018-05-22T18:32:46.237" v="4523" actId="5793"/>
          <ac:spMkLst>
            <pc:docMk/>
            <pc:sldMk cId="2140998109" sldId="360"/>
            <ac:spMk id="5" creationId="{00000000-0000-0000-0000-000000000000}"/>
          </ac:spMkLst>
        </pc:spChg>
        <pc:cxnChg chg="add del mod">
          <ac:chgData name="Lorenzo De Marchi" userId="b35b3bf37f64c28c" providerId="LiveId" clId="{9B39AF2F-C11C-4C2C-99C3-4CEEF87BFD37}" dt="2018-05-21T17:44:05.001" v="4246" actId="5793"/>
          <ac:cxnSpMkLst>
            <pc:docMk/>
            <pc:sldMk cId="2140998109" sldId="360"/>
            <ac:cxnSpMk id="6" creationId="{0397977E-FDC1-4FC1-B70D-6ACDD6BA58B2}"/>
          </ac:cxnSpMkLst>
        </pc:cxnChg>
      </pc:sldChg>
      <pc:sldChg chg="addSp modSp modTransition modAnim">
        <pc:chgData name="Lorenzo De Marchi" userId="b35b3bf37f64c28c" providerId="LiveId" clId="{9B39AF2F-C11C-4C2C-99C3-4CEEF87BFD37}" dt="2018-05-21T02:43:46.720" v="3990" actId="14100"/>
        <pc:sldMkLst>
          <pc:docMk/>
          <pc:sldMk cId="2699529453" sldId="361"/>
        </pc:sldMkLst>
        <pc:spChg chg="add mod">
          <ac:chgData name="Lorenzo De Marchi" userId="b35b3bf37f64c28c" providerId="LiveId" clId="{9B39AF2F-C11C-4C2C-99C3-4CEEF87BFD37}" dt="2018-05-17T23:22:38.539" v="2955" actId="207"/>
          <ac:spMkLst>
            <pc:docMk/>
            <pc:sldMk cId="2699529453" sldId="361"/>
            <ac:spMk id="2" creationId="{4AC5200B-9956-4221-AA37-628A407E25B2}"/>
          </ac:spMkLst>
        </pc:spChg>
        <pc:spChg chg="add mod">
          <ac:chgData name="Lorenzo De Marchi" userId="b35b3bf37f64c28c" providerId="LiveId" clId="{9B39AF2F-C11C-4C2C-99C3-4CEEF87BFD37}" dt="2018-05-17T23:22:47.279" v="2956" actId="207"/>
          <ac:spMkLst>
            <pc:docMk/>
            <pc:sldMk cId="2699529453" sldId="361"/>
            <ac:spMk id="4" creationId="{CA55A14B-DEAC-4CC7-BDDA-AC137CA0FF69}"/>
          </ac:spMkLst>
        </pc:spChg>
        <pc:spChg chg="add mod">
          <ac:chgData name="Lorenzo De Marchi" userId="b35b3bf37f64c28c" providerId="LiveId" clId="{9B39AF2F-C11C-4C2C-99C3-4CEEF87BFD37}" dt="2018-05-17T23:22:31.245" v="2954" actId="207"/>
          <ac:spMkLst>
            <pc:docMk/>
            <pc:sldMk cId="2699529453" sldId="361"/>
            <ac:spMk id="6" creationId="{E0B70823-9E22-490A-A921-BCB439769403}"/>
          </ac:spMkLst>
        </pc:spChg>
      </pc:sldChg>
      <pc:sldChg chg="addSp delSp modSp modAnim">
        <pc:chgData name="Lorenzo De Marchi" userId="b35b3bf37f64c28c" providerId="LiveId" clId="{9B39AF2F-C11C-4C2C-99C3-4CEEF87BFD37}" dt="2018-05-21T20:11:36.067" v="4380" actId="1076"/>
        <pc:sldMkLst>
          <pc:docMk/>
          <pc:sldMk cId="3824340311" sldId="362"/>
        </pc:sldMkLst>
        <pc:spChg chg="mod">
          <ac:chgData name="Lorenzo De Marchi" userId="b35b3bf37f64c28c" providerId="LiveId" clId="{9B39AF2F-C11C-4C2C-99C3-4CEEF87BFD37}" dt="2018-05-19T20:16:47.197" v="3158" actId="403"/>
          <ac:spMkLst>
            <pc:docMk/>
            <pc:sldMk cId="3824340311" sldId="362"/>
            <ac:spMk id="2" creationId="{66CECB4F-8E20-4446-9DBD-F4E3EE99930C}"/>
          </ac:spMkLst>
        </pc:spChg>
        <pc:spChg chg="add mod">
          <ac:chgData name="Lorenzo De Marchi" userId="b35b3bf37f64c28c" providerId="LiveId" clId="{9B39AF2F-C11C-4C2C-99C3-4CEEF87BFD37}" dt="2018-05-21T20:11:36.067" v="4380" actId="1076"/>
          <ac:spMkLst>
            <pc:docMk/>
            <pc:sldMk cId="3824340311" sldId="362"/>
            <ac:spMk id="8" creationId="{C11C0E86-E73C-4E9F-932C-B5E9C6241013}"/>
          </ac:spMkLst>
        </pc:spChg>
        <pc:cxnChg chg="add del mod">
          <ac:chgData name="Lorenzo De Marchi" userId="b35b3bf37f64c28c" providerId="LiveId" clId="{9B39AF2F-C11C-4C2C-99C3-4CEEF87BFD37}" dt="2018-05-18T18:27:54.763" v="2964" actId="403"/>
          <ac:cxnSpMkLst>
            <pc:docMk/>
            <pc:sldMk cId="3824340311" sldId="362"/>
            <ac:cxnSpMk id="4" creationId="{56F821FF-A121-4DB1-B076-74ACE25E5C7B}"/>
          </ac:cxnSpMkLst>
        </pc:cxnChg>
        <pc:cxnChg chg="add mod">
          <ac:chgData name="Lorenzo De Marchi" userId="b35b3bf37f64c28c" providerId="LiveId" clId="{9B39AF2F-C11C-4C2C-99C3-4CEEF87BFD37}" dt="2018-05-18T18:28:30.487" v="2970" actId="208"/>
          <ac:cxnSpMkLst>
            <pc:docMk/>
            <pc:sldMk cId="3824340311" sldId="362"/>
            <ac:cxnSpMk id="6" creationId="{2884D6FA-0B2D-410F-AF05-BF5DC4229217}"/>
          </ac:cxnSpMkLst>
        </pc:cxnChg>
        <pc:cxnChg chg="add mod">
          <ac:chgData name="Lorenzo De Marchi" userId="b35b3bf37f64c28c" providerId="LiveId" clId="{9B39AF2F-C11C-4C2C-99C3-4CEEF87BFD37}" dt="2018-05-18T18:28:24.161" v="2969" actId="208"/>
          <ac:cxnSpMkLst>
            <pc:docMk/>
            <pc:sldMk cId="3824340311" sldId="362"/>
            <ac:cxnSpMk id="7" creationId="{64C98E41-86D3-4E55-A0E5-EBB5CA891E69}"/>
          </ac:cxnSpMkLst>
        </pc:cxnChg>
      </pc:sldChg>
      <pc:sldChg chg="ord">
        <pc:chgData name="Lorenzo De Marchi" userId="b35b3bf37f64c28c" providerId="LiveId" clId="{9B39AF2F-C11C-4C2C-99C3-4CEEF87BFD37}" dt="2018-05-19T20:03:23.794" v="3027" actId="14100"/>
        <pc:sldMkLst>
          <pc:docMk/>
          <pc:sldMk cId="858242736" sldId="363"/>
        </pc:sldMkLst>
      </pc:sldChg>
      <pc:sldChg chg="addSp delSp modSp modAnim">
        <pc:chgData name="Lorenzo De Marchi" userId="b35b3bf37f64c28c" providerId="LiveId" clId="{9B39AF2F-C11C-4C2C-99C3-4CEEF87BFD37}" dt="2018-05-21T20:11:44.739" v="4382" actId="1076"/>
        <pc:sldMkLst>
          <pc:docMk/>
          <pc:sldMk cId="3290459040" sldId="364"/>
        </pc:sldMkLst>
        <pc:spChg chg="mod">
          <ac:chgData name="Lorenzo De Marchi" userId="b35b3bf37f64c28c" providerId="LiveId" clId="{9B39AF2F-C11C-4C2C-99C3-4CEEF87BFD37}" dt="2018-05-21T17:47:33.866" v="4267" actId="113"/>
          <ac:spMkLst>
            <pc:docMk/>
            <pc:sldMk cId="3290459040" sldId="364"/>
            <ac:spMk id="2" creationId="{1BD52A7F-75CC-4B1A-A4C7-00E64B8F2717}"/>
          </ac:spMkLst>
        </pc:spChg>
        <pc:spChg chg="add mod">
          <ac:chgData name="Lorenzo De Marchi" userId="b35b3bf37f64c28c" providerId="LiveId" clId="{9B39AF2F-C11C-4C2C-99C3-4CEEF87BFD37}" dt="2018-05-18T18:32:25.137" v="2998" actId="692"/>
          <ac:spMkLst>
            <pc:docMk/>
            <pc:sldMk cId="3290459040" sldId="364"/>
            <ac:spMk id="3" creationId="{8483E36C-0C5B-43D5-9967-4ADFB1EC1092}"/>
          </ac:spMkLst>
        </pc:spChg>
        <pc:spChg chg="add mod">
          <ac:chgData name="Lorenzo De Marchi" userId="b35b3bf37f64c28c" providerId="LiveId" clId="{9B39AF2F-C11C-4C2C-99C3-4CEEF87BFD37}" dt="2018-05-21T17:47:06.087" v="4255" actId="14100"/>
          <ac:spMkLst>
            <pc:docMk/>
            <pc:sldMk cId="3290459040" sldId="364"/>
            <ac:spMk id="6" creationId="{701750E7-6F79-42D0-B2BA-4F9DD316A26F}"/>
          </ac:spMkLst>
        </pc:spChg>
        <pc:spChg chg="add mod">
          <ac:chgData name="Lorenzo De Marchi" userId="b35b3bf37f64c28c" providerId="LiveId" clId="{9B39AF2F-C11C-4C2C-99C3-4CEEF87BFD37}" dt="2018-05-21T20:11:44.739" v="4382" actId="1076"/>
          <ac:spMkLst>
            <pc:docMk/>
            <pc:sldMk cId="3290459040" sldId="364"/>
            <ac:spMk id="7" creationId="{552F5969-337A-4A7C-9DFB-A5D8A6495DB8}"/>
          </ac:spMkLst>
        </pc:spChg>
        <pc:graphicFrameChg chg="add del mod modGraphic">
          <ac:chgData name="Lorenzo De Marchi" userId="b35b3bf37f64c28c" providerId="LiveId" clId="{9B39AF2F-C11C-4C2C-99C3-4CEEF87BFD37}" dt="2018-05-19T20:07:16.979" v="3065" actId="14100"/>
          <ac:graphicFrameMkLst>
            <pc:docMk/>
            <pc:sldMk cId="3290459040" sldId="364"/>
            <ac:graphicFrameMk id="4" creationId="{FDE2B85E-6206-4BED-9F29-2CBE72C4A660}"/>
          </ac:graphicFrameMkLst>
        </pc:graphicFrameChg>
        <pc:picChg chg="mod">
          <ac:chgData name="Lorenzo De Marchi" userId="b35b3bf37f64c28c" providerId="LiveId" clId="{9B39AF2F-C11C-4C2C-99C3-4CEEF87BFD37}" dt="2018-05-21T17:46:49.695" v="4253" actId="1076"/>
          <ac:picMkLst>
            <pc:docMk/>
            <pc:sldMk cId="3290459040" sldId="364"/>
            <ac:picMk id="5" creationId="{1E3235C9-1DC2-4EF8-9486-939BC3915DBC}"/>
          </ac:picMkLst>
        </pc:picChg>
      </pc:sldChg>
      <pc:sldChg chg="add">
        <pc:chgData name="Lorenzo De Marchi" userId="b35b3bf37f64c28c" providerId="LiveId" clId="{9B39AF2F-C11C-4C2C-99C3-4CEEF87BFD37}" dt="2018-05-18T18:34:15.623" v="3002" actId="14100"/>
        <pc:sldMkLst>
          <pc:docMk/>
          <pc:sldMk cId="743013812" sldId="365"/>
        </pc:sldMkLst>
      </pc:sldChg>
      <pc:sldChg chg="addSp modSp modAnim">
        <pc:chgData name="Lorenzo De Marchi" userId="b35b3bf37f64c28c" providerId="LiveId" clId="{9B39AF2F-C11C-4C2C-99C3-4CEEF87BFD37}" dt="2018-05-20T15:28:43.863" v="3750" actId="14100"/>
        <pc:sldMkLst>
          <pc:docMk/>
          <pc:sldMk cId="857616093" sldId="366"/>
        </pc:sldMkLst>
        <pc:spChg chg="mod">
          <ac:chgData name="Lorenzo De Marchi" userId="b35b3bf37f64c28c" providerId="LiveId" clId="{9B39AF2F-C11C-4C2C-99C3-4CEEF87BFD37}" dt="2018-05-19T20:15:07.249" v="3152" actId="27636"/>
          <ac:spMkLst>
            <pc:docMk/>
            <pc:sldMk cId="857616093" sldId="366"/>
            <ac:spMk id="2" creationId="{673D4EA9-CF94-4CF5-B230-ED94BEBCF999}"/>
          </ac:spMkLst>
        </pc:spChg>
        <pc:spChg chg="mod">
          <ac:chgData name="Lorenzo De Marchi" userId="b35b3bf37f64c28c" providerId="LiveId" clId="{9B39AF2F-C11C-4C2C-99C3-4CEEF87BFD37}" dt="2018-05-20T14:14:42.305" v="3448" actId="2711"/>
          <ac:spMkLst>
            <pc:docMk/>
            <pc:sldMk cId="857616093" sldId="366"/>
            <ac:spMk id="3" creationId="{56ABBAEB-748E-4D3B-B1F0-C52E7411B621}"/>
          </ac:spMkLst>
        </pc:spChg>
        <pc:graphicFrameChg chg="add mod modGraphic">
          <ac:chgData name="Lorenzo De Marchi" userId="b35b3bf37f64c28c" providerId="LiveId" clId="{9B39AF2F-C11C-4C2C-99C3-4CEEF87BFD37}" dt="2018-05-20T15:23:59.433" v="3723" actId="1076"/>
          <ac:graphicFrameMkLst>
            <pc:docMk/>
            <pc:sldMk cId="857616093" sldId="366"/>
            <ac:graphicFrameMk id="4" creationId="{8EC9F6C0-4FAB-40E3-BE20-813DEB00C834}"/>
          </ac:graphicFrameMkLst>
        </pc:graphicFrameChg>
      </pc:sldChg>
      <pc:sldChg chg="delSp modSp">
        <pc:chgData name="Lorenzo De Marchi" userId="b35b3bf37f64c28c" providerId="LiveId" clId="{9B39AF2F-C11C-4C2C-99C3-4CEEF87BFD37}" dt="2018-05-19T21:54:53.075" v="3259" actId="1076"/>
        <pc:sldMkLst>
          <pc:docMk/>
          <pc:sldMk cId="2796336179" sldId="367"/>
        </pc:sldMkLst>
        <pc:spChg chg="mod">
          <ac:chgData name="Lorenzo De Marchi" userId="b35b3bf37f64c28c" providerId="LiveId" clId="{9B39AF2F-C11C-4C2C-99C3-4CEEF87BFD37}" dt="2018-05-19T21:54:53.075" v="3259" actId="1076"/>
          <ac:spMkLst>
            <pc:docMk/>
            <pc:sldMk cId="2796336179" sldId="367"/>
            <ac:spMk id="104449" creationId="{00000000-0000-0000-0000-000000000000}"/>
          </ac:spMkLst>
        </pc:spChg>
        <pc:picChg chg="del">
          <ac:chgData name="Lorenzo De Marchi" userId="b35b3bf37f64c28c" providerId="LiveId" clId="{9B39AF2F-C11C-4C2C-99C3-4CEEF87BFD37}" dt="2018-05-16T11:38:51.036" v="186" actId="1076"/>
          <ac:picMkLst>
            <pc:docMk/>
            <pc:sldMk cId="2796336179" sldId="367"/>
            <ac:picMk id="104451" creationId="{00000000-0000-0000-0000-000000000000}"/>
          </ac:picMkLst>
        </pc:picChg>
      </pc:sldChg>
      <pc:sldChg chg="addSp delSp modSp">
        <pc:chgData name="Lorenzo De Marchi" userId="b35b3bf37f64c28c" providerId="LiveId" clId="{9B39AF2F-C11C-4C2C-99C3-4CEEF87BFD37}" dt="2018-05-20T14:48:41.170" v="3455" actId="14100"/>
        <pc:sldMkLst>
          <pc:docMk/>
          <pc:sldMk cId="264590206" sldId="368"/>
        </pc:sldMkLst>
        <pc:spChg chg="mod">
          <ac:chgData name="Lorenzo De Marchi" userId="b35b3bf37f64c28c" providerId="LiveId" clId="{9B39AF2F-C11C-4C2C-99C3-4CEEF87BFD37}" dt="2018-05-19T20:50:06.345" v="3175" actId="1076"/>
          <ac:spMkLst>
            <pc:docMk/>
            <pc:sldMk cId="264590206" sldId="368"/>
            <ac:spMk id="15" creationId="{00000000-0000-0000-0000-000000000000}"/>
          </ac:spMkLst>
        </pc:spChg>
        <pc:spChg chg="mod">
          <ac:chgData name="Lorenzo De Marchi" userId="b35b3bf37f64c28c" providerId="LiveId" clId="{9B39AF2F-C11C-4C2C-99C3-4CEEF87BFD37}" dt="2018-05-19T21:53:11.809" v="3244" actId="2711"/>
          <ac:spMkLst>
            <pc:docMk/>
            <pc:sldMk cId="264590206" sldId="368"/>
            <ac:spMk id="106498" creationId="{00000000-0000-0000-0000-000000000000}"/>
          </ac:spMkLst>
        </pc:spChg>
        <pc:grpChg chg="mod">
          <ac:chgData name="Lorenzo De Marchi" userId="b35b3bf37f64c28c" providerId="LiveId" clId="{9B39AF2F-C11C-4C2C-99C3-4CEEF87BFD37}" dt="2018-05-20T14:48:29.088" v="3453" actId="1076"/>
          <ac:grpSpMkLst>
            <pc:docMk/>
            <pc:sldMk cId="264590206" sldId="368"/>
            <ac:grpSpMk id="6" creationId="{00000000-0000-0000-0000-000000000000}"/>
          </ac:grpSpMkLst>
        </pc:grpChg>
        <pc:grpChg chg="mod">
          <ac:chgData name="Lorenzo De Marchi" userId="b35b3bf37f64c28c" providerId="LiveId" clId="{9B39AF2F-C11C-4C2C-99C3-4CEEF87BFD37}" dt="2018-05-20T14:48:25.715" v="3452" actId="1076"/>
          <ac:grpSpMkLst>
            <pc:docMk/>
            <pc:sldMk cId="264590206" sldId="368"/>
            <ac:grpSpMk id="106500" creationId="{00000000-0000-0000-0000-000000000000}"/>
          </ac:grpSpMkLst>
        </pc:grpChg>
        <pc:graphicFrameChg chg="add mod modGraphic">
          <ac:chgData name="Lorenzo De Marchi" userId="b35b3bf37f64c28c" providerId="LiveId" clId="{9B39AF2F-C11C-4C2C-99C3-4CEEF87BFD37}" dt="2018-05-20T14:48:31.694" v="3454" actId="1076"/>
          <ac:graphicFrameMkLst>
            <pc:docMk/>
            <pc:sldMk cId="264590206" sldId="368"/>
            <ac:graphicFrameMk id="3" creationId="{6F12C670-6001-4B9C-97C5-FF329654CA4E}"/>
          </ac:graphicFrameMkLst>
        </pc:graphicFrameChg>
        <pc:graphicFrameChg chg="add del mod modGraphic">
          <ac:chgData name="Lorenzo De Marchi" userId="b35b3bf37f64c28c" providerId="LiveId" clId="{9B39AF2F-C11C-4C2C-99C3-4CEEF87BFD37}" dt="2018-05-20T14:48:41.170" v="3455" actId="14100"/>
          <ac:graphicFrameMkLst>
            <pc:docMk/>
            <pc:sldMk cId="264590206" sldId="368"/>
            <ac:graphicFrameMk id="14" creationId="{116D55FF-962F-47CE-BA42-6D184636249A}"/>
          </ac:graphicFrameMkLst>
        </pc:graphicFrameChg>
      </pc:sldChg>
      <pc:sldChg chg="delSp modSp">
        <pc:chgData name="Lorenzo De Marchi" userId="b35b3bf37f64c28c" providerId="LiveId" clId="{9B39AF2F-C11C-4C2C-99C3-4CEEF87BFD37}" dt="2018-05-19T21:57:30.972" v="3306" actId="2711"/>
        <pc:sldMkLst>
          <pc:docMk/>
          <pc:sldMk cId="696661640" sldId="374"/>
        </pc:sldMkLst>
        <pc:spChg chg="mod">
          <ac:chgData name="Lorenzo De Marchi" userId="b35b3bf37f64c28c" providerId="LiveId" clId="{9B39AF2F-C11C-4C2C-99C3-4CEEF87BFD37}" dt="2018-05-19T21:57:30.972" v="3306" actId="2711"/>
          <ac:spMkLst>
            <pc:docMk/>
            <pc:sldMk cId="696661640" sldId="374"/>
            <ac:spMk id="115713" creationId="{00000000-0000-0000-0000-000000000000}"/>
          </ac:spMkLst>
        </pc:spChg>
        <pc:picChg chg="del">
          <ac:chgData name="Lorenzo De Marchi" userId="b35b3bf37f64c28c" providerId="LiveId" clId="{9B39AF2F-C11C-4C2C-99C3-4CEEF87BFD37}" dt="2018-05-19T21:56:25.104" v="3288" actId="2711"/>
          <ac:picMkLst>
            <pc:docMk/>
            <pc:sldMk cId="696661640" sldId="374"/>
            <ac:picMk id="115715" creationId="{00000000-0000-0000-0000-000000000000}"/>
          </ac:picMkLst>
        </pc:picChg>
        <pc:picChg chg="mod">
          <ac:chgData name="Lorenzo De Marchi" userId="b35b3bf37f64c28c" providerId="LiveId" clId="{9B39AF2F-C11C-4C2C-99C3-4CEEF87BFD37}" dt="2018-05-16T12:34:06.934" v="239" actId="14100"/>
          <ac:picMkLst>
            <pc:docMk/>
            <pc:sldMk cId="696661640" sldId="374"/>
            <ac:picMk id="115716" creationId="{00000000-0000-0000-0000-000000000000}"/>
          </ac:picMkLst>
        </pc:picChg>
      </pc:sldChg>
      <pc:sldChg chg="delSp modSp">
        <pc:chgData name="Lorenzo De Marchi" userId="b35b3bf37f64c28c" providerId="LiveId" clId="{9B39AF2F-C11C-4C2C-99C3-4CEEF87BFD37}" dt="2018-05-19T21:57:20.781" v="3305" actId="403"/>
        <pc:sldMkLst>
          <pc:docMk/>
          <pc:sldMk cId="1688551600" sldId="375"/>
        </pc:sldMkLst>
        <pc:spChg chg="mod">
          <ac:chgData name="Lorenzo De Marchi" userId="b35b3bf37f64c28c" providerId="LiveId" clId="{9B39AF2F-C11C-4C2C-99C3-4CEEF87BFD37}" dt="2018-05-19T21:57:20.781" v="3305" actId="403"/>
          <ac:spMkLst>
            <pc:docMk/>
            <pc:sldMk cId="1688551600" sldId="375"/>
            <ac:spMk id="117762" creationId="{00000000-0000-0000-0000-000000000000}"/>
          </ac:spMkLst>
        </pc:spChg>
        <pc:picChg chg="mod">
          <ac:chgData name="Lorenzo De Marchi" userId="b35b3bf37f64c28c" providerId="LiveId" clId="{9B39AF2F-C11C-4C2C-99C3-4CEEF87BFD37}" dt="2018-05-16T12:34:20.706" v="242" actId="14100"/>
          <ac:picMkLst>
            <pc:docMk/>
            <pc:sldMk cId="1688551600" sldId="375"/>
            <ac:picMk id="2" creationId="{00000000-0000-0000-0000-000000000000}"/>
          </ac:picMkLst>
        </pc:picChg>
        <pc:picChg chg="del">
          <ac:chgData name="Lorenzo De Marchi" userId="b35b3bf37f64c28c" providerId="LiveId" clId="{9B39AF2F-C11C-4C2C-99C3-4CEEF87BFD37}" dt="2018-05-19T21:56:48.605" v="3296" actId="403"/>
          <ac:picMkLst>
            <pc:docMk/>
            <pc:sldMk cId="1688551600" sldId="375"/>
            <ac:picMk id="117761" creationId="{00000000-0000-0000-0000-000000000000}"/>
          </ac:picMkLst>
        </pc:picChg>
      </pc:sldChg>
      <pc:sldChg chg="modSp">
        <pc:chgData name="Lorenzo De Marchi" userId="b35b3bf37f64c28c" providerId="LiveId" clId="{9B39AF2F-C11C-4C2C-99C3-4CEEF87BFD37}" dt="2018-05-19T21:57:50.636" v="3311" actId="1076"/>
        <pc:sldMkLst>
          <pc:docMk/>
          <pc:sldMk cId="1938423318" sldId="376"/>
        </pc:sldMkLst>
        <pc:spChg chg="mod">
          <ac:chgData name="Lorenzo De Marchi" userId="b35b3bf37f64c28c" providerId="LiveId" clId="{9B39AF2F-C11C-4C2C-99C3-4CEEF87BFD37}" dt="2018-05-19T21:57:50.636" v="3311" actId="1076"/>
          <ac:spMkLst>
            <pc:docMk/>
            <pc:sldMk cId="1938423318" sldId="376"/>
            <ac:spMk id="119809" creationId="{00000000-0000-0000-0000-000000000000}"/>
          </ac:spMkLst>
        </pc:spChg>
        <pc:picChg chg="mod">
          <ac:chgData name="Lorenzo De Marchi" userId="b35b3bf37f64c28c" providerId="LiveId" clId="{9B39AF2F-C11C-4C2C-99C3-4CEEF87BFD37}" dt="2018-05-16T12:33:38.010" v="236" actId="1076"/>
          <ac:picMkLst>
            <pc:docMk/>
            <pc:sldMk cId="1938423318" sldId="376"/>
            <ac:picMk id="2" creationId="{00000000-0000-0000-0000-000000000000}"/>
          </ac:picMkLst>
        </pc:picChg>
        <pc:picChg chg="mod">
          <ac:chgData name="Lorenzo De Marchi" userId="b35b3bf37f64c28c" providerId="LiveId" clId="{9B39AF2F-C11C-4C2C-99C3-4CEEF87BFD37}" dt="2018-05-16T12:33:30.624" v="235" actId="14100"/>
          <ac:picMkLst>
            <pc:docMk/>
            <pc:sldMk cId="1938423318" sldId="376"/>
            <ac:picMk id="3" creationId="{00000000-0000-0000-0000-000000000000}"/>
          </ac:picMkLst>
        </pc:picChg>
      </pc:sldChg>
      <pc:sldChg chg="addSp delSp modSp modAnim">
        <pc:chgData name="Lorenzo De Marchi" userId="b35b3bf37f64c28c" providerId="LiveId" clId="{9B39AF2F-C11C-4C2C-99C3-4CEEF87BFD37}" dt="2018-05-21T20:26:50.026" v="4387" actId="20577"/>
        <pc:sldMkLst>
          <pc:docMk/>
          <pc:sldMk cId="3647153406" sldId="385"/>
        </pc:sldMkLst>
        <pc:spChg chg="mod">
          <ac:chgData name="Lorenzo De Marchi" userId="b35b3bf37f64c28c" providerId="LiveId" clId="{9B39AF2F-C11C-4C2C-99C3-4CEEF87BFD37}" dt="2018-05-21T20:26:50.026" v="4387" actId="20577"/>
          <ac:spMkLst>
            <pc:docMk/>
            <pc:sldMk cId="3647153406" sldId="385"/>
            <ac:spMk id="26" creationId="{00000000-0000-0000-0000-000000000000}"/>
          </ac:spMkLst>
        </pc:spChg>
        <pc:spChg chg="mod">
          <ac:chgData name="Lorenzo De Marchi" userId="b35b3bf37f64c28c" providerId="LiveId" clId="{9B39AF2F-C11C-4C2C-99C3-4CEEF87BFD37}" dt="2018-05-19T21:54:17.402" v="3253" actId="27636"/>
          <ac:spMkLst>
            <pc:docMk/>
            <pc:sldMk cId="3647153406" sldId="385"/>
            <ac:spMk id="106498" creationId="{00000000-0000-0000-0000-000000000000}"/>
          </ac:spMkLst>
        </pc:spChg>
        <pc:graphicFrameChg chg="add del mod modGraphic">
          <ac:chgData name="Lorenzo De Marchi" userId="b35b3bf37f64c28c" providerId="LiveId" clId="{9B39AF2F-C11C-4C2C-99C3-4CEEF87BFD37}" dt="2018-05-20T14:51:47.336" v="3474" actId="1076"/>
          <ac:graphicFrameMkLst>
            <pc:docMk/>
            <pc:sldMk cId="3647153406" sldId="385"/>
            <ac:graphicFrameMk id="2" creationId="{F57302B2-F148-4DB9-BDCF-CEFBB771B37D}"/>
          </ac:graphicFrameMkLst>
        </pc:graphicFrameChg>
        <pc:graphicFrameChg chg="add mod modGraphic">
          <ac:chgData name="Lorenzo De Marchi" userId="b35b3bf37f64c28c" providerId="LiveId" clId="{9B39AF2F-C11C-4C2C-99C3-4CEEF87BFD37}" dt="2018-05-20T15:01:44.851" v="3510" actId="1076"/>
          <ac:graphicFrameMkLst>
            <pc:docMk/>
            <pc:sldMk cId="3647153406" sldId="385"/>
            <ac:graphicFrameMk id="18" creationId="{B1C66E34-D36C-41E3-9841-7C456C0DE4EF}"/>
          </ac:graphicFrameMkLst>
        </pc:graphicFrameChg>
        <pc:picChg chg="mod">
          <ac:chgData name="Lorenzo De Marchi" userId="b35b3bf37f64c28c" providerId="LiveId" clId="{9B39AF2F-C11C-4C2C-99C3-4CEEF87BFD37}" dt="2018-05-20T14:51:16.422" v="3469" actId="1076"/>
          <ac:picMkLst>
            <pc:docMk/>
            <pc:sldMk cId="3647153406" sldId="385"/>
            <ac:picMk id="3" creationId="{00000000-0000-0000-0000-000000000000}"/>
          </ac:picMkLst>
        </pc:picChg>
        <pc:picChg chg="mod">
          <ac:chgData name="Lorenzo De Marchi" userId="b35b3bf37f64c28c" providerId="LiveId" clId="{9B39AF2F-C11C-4C2C-99C3-4CEEF87BFD37}" dt="2018-05-20T14:51:13.951" v="3468" actId="1076"/>
          <ac:picMkLst>
            <pc:docMk/>
            <pc:sldMk cId="3647153406" sldId="385"/>
            <ac:picMk id="4" creationId="{00000000-0000-0000-0000-000000000000}"/>
          </ac:picMkLst>
        </pc:picChg>
        <pc:picChg chg="del">
          <ac:chgData name="Lorenzo De Marchi" userId="b35b3bf37f64c28c" providerId="LiveId" clId="{9B39AF2F-C11C-4C2C-99C3-4CEEF87BFD37}" dt="2018-05-16T11:38:26.079" v="185" actId="1076"/>
          <ac:picMkLst>
            <pc:docMk/>
            <pc:sldMk cId="3647153406" sldId="385"/>
            <ac:picMk id="14" creationId="{00000000-0000-0000-0000-000000000000}"/>
          </ac:picMkLst>
        </pc:picChg>
        <pc:cxnChg chg="mod">
          <ac:chgData name="Lorenzo De Marchi" userId="b35b3bf37f64c28c" providerId="LiveId" clId="{9B39AF2F-C11C-4C2C-99C3-4CEEF87BFD37}" dt="2018-05-20T14:52:05.963" v="3476" actId="1076"/>
          <ac:cxnSpMkLst>
            <pc:docMk/>
            <pc:sldMk cId="3647153406" sldId="385"/>
            <ac:cxnSpMk id="16" creationId="{00000000-0000-0000-0000-000000000000}"/>
          </ac:cxnSpMkLst>
        </pc:cxnChg>
        <pc:cxnChg chg="mod">
          <ac:chgData name="Lorenzo De Marchi" userId="b35b3bf37f64c28c" providerId="LiveId" clId="{9B39AF2F-C11C-4C2C-99C3-4CEEF87BFD37}" dt="2018-05-20T14:52:09.966" v="3477" actId="1076"/>
          <ac:cxnSpMkLst>
            <pc:docMk/>
            <pc:sldMk cId="3647153406" sldId="385"/>
            <ac:cxnSpMk id="17" creationId="{00000000-0000-0000-0000-000000000000}"/>
          </ac:cxnSpMkLst>
        </pc:cxnChg>
      </pc:sldChg>
      <pc:sldChg chg="delSp modSp">
        <pc:chgData name="Lorenzo De Marchi" userId="b35b3bf37f64c28c" providerId="LiveId" clId="{9B39AF2F-C11C-4C2C-99C3-4CEEF87BFD37}" dt="2018-05-19T21:55:19.517" v="3265" actId="1076"/>
        <pc:sldMkLst>
          <pc:docMk/>
          <pc:sldMk cId="142482601" sldId="386"/>
        </pc:sldMkLst>
        <pc:spChg chg="mod">
          <ac:chgData name="Lorenzo De Marchi" userId="b35b3bf37f64c28c" providerId="LiveId" clId="{9B39AF2F-C11C-4C2C-99C3-4CEEF87BFD37}" dt="2018-05-19T21:55:19.517" v="3265" actId="1076"/>
          <ac:spMkLst>
            <pc:docMk/>
            <pc:sldMk cId="142482601" sldId="386"/>
            <ac:spMk id="104449" creationId="{00000000-0000-0000-0000-000000000000}"/>
          </ac:spMkLst>
        </pc:spChg>
        <pc:picChg chg="del">
          <ac:chgData name="Lorenzo De Marchi" userId="b35b3bf37f64c28c" providerId="LiveId" clId="{9B39AF2F-C11C-4C2C-99C3-4CEEF87BFD37}" dt="2018-05-19T21:55:03.030" v="3260" actId="1076"/>
          <ac:picMkLst>
            <pc:docMk/>
            <pc:sldMk cId="142482601" sldId="386"/>
            <ac:picMk id="104451" creationId="{00000000-0000-0000-0000-000000000000}"/>
          </ac:picMkLst>
        </pc:picChg>
      </pc:sldChg>
      <pc:sldChg chg="delSp modSp add">
        <pc:chgData name="Lorenzo De Marchi" userId="b35b3bf37f64c28c" providerId="LiveId" clId="{9B39AF2F-C11C-4C2C-99C3-4CEEF87BFD37}" dt="2018-05-19T21:55:42.825" v="3270" actId="113"/>
        <pc:sldMkLst>
          <pc:docMk/>
          <pc:sldMk cId="756216544" sldId="389"/>
        </pc:sldMkLst>
        <pc:spChg chg="mod">
          <ac:chgData name="Lorenzo De Marchi" userId="b35b3bf37f64c28c" providerId="LiveId" clId="{9B39AF2F-C11C-4C2C-99C3-4CEEF87BFD37}" dt="2018-05-19T21:55:42.825" v="3270" actId="113"/>
          <ac:spMkLst>
            <pc:docMk/>
            <pc:sldMk cId="756216544" sldId="389"/>
            <ac:spMk id="3" creationId="{00000000-0000-0000-0000-000000000000}"/>
          </ac:spMkLst>
        </pc:spChg>
        <pc:picChg chg="del">
          <ac:chgData name="Lorenzo De Marchi" userId="b35b3bf37f64c28c" providerId="LiveId" clId="{9B39AF2F-C11C-4C2C-99C3-4CEEF87BFD37}" dt="2018-05-17T21:57:10.764" v="1849" actId="113"/>
          <ac:picMkLst>
            <pc:docMk/>
            <pc:sldMk cId="756216544" sldId="389"/>
            <ac:picMk id="6" creationId="{00000000-0000-0000-0000-000000000000}"/>
          </ac:picMkLst>
        </pc:picChg>
      </pc:sldChg>
      <pc:sldChg chg="addSp delSp modSp modAnim">
        <pc:chgData name="Lorenzo De Marchi" userId="b35b3bf37f64c28c" providerId="LiveId" clId="{9B39AF2F-C11C-4C2C-99C3-4CEEF87BFD37}" dt="2018-05-22T18:54:42.251" v="5014" actId="1076"/>
        <pc:sldMkLst>
          <pc:docMk/>
          <pc:sldMk cId="2167753409" sldId="390"/>
        </pc:sldMkLst>
        <pc:spChg chg="mod">
          <ac:chgData name="Lorenzo De Marchi" userId="b35b3bf37f64c28c" providerId="LiveId" clId="{9B39AF2F-C11C-4C2C-99C3-4CEEF87BFD37}" dt="2018-05-22T18:54:37.962" v="5013" actId="1076"/>
          <ac:spMkLst>
            <pc:docMk/>
            <pc:sldMk cId="2167753409" sldId="390"/>
            <ac:spMk id="32" creationId="{00000000-0000-0000-0000-000000000000}"/>
          </ac:spMkLst>
        </pc:spChg>
        <pc:spChg chg="mod">
          <ac:chgData name="Lorenzo De Marchi" userId="b35b3bf37f64c28c" providerId="LiveId" clId="{9B39AF2F-C11C-4C2C-99C3-4CEEF87BFD37}" dt="2018-05-22T18:54:27.654" v="5012" actId="2711"/>
          <ac:spMkLst>
            <pc:docMk/>
            <pc:sldMk cId="2167753409" sldId="390"/>
            <ac:spMk id="102401" creationId="{00000000-0000-0000-0000-000000000000}"/>
          </ac:spMkLst>
        </pc:spChg>
        <pc:grpChg chg="del">
          <ac:chgData name="Lorenzo De Marchi" userId="b35b3bf37f64c28c" providerId="LiveId" clId="{9B39AF2F-C11C-4C2C-99C3-4CEEF87BFD37}" dt="2018-05-16T11:39:09.138" v="187" actId="14100"/>
          <ac:grpSpMkLst>
            <pc:docMk/>
            <pc:sldMk cId="2167753409" sldId="390"/>
            <ac:grpSpMk id="3" creationId="{00000000-0000-0000-0000-000000000000}"/>
          </ac:grpSpMkLst>
        </pc:grpChg>
        <pc:picChg chg="add del mod">
          <ac:chgData name="Lorenzo De Marchi" userId="b35b3bf37f64c28c" providerId="LiveId" clId="{9B39AF2F-C11C-4C2C-99C3-4CEEF87BFD37}" dt="2018-05-22T18:54:42.251" v="5014" actId="1076"/>
          <ac:picMkLst>
            <pc:docMk/>
            <pc:sldMk cId="2167753409" sldId="390"/>
            <ac:picMk id="2" creationId="{117D13A8-278B-4974-A682-4419C7E753C8}"/>
          </ac:picMkLst>
        </pc:picChg>
        <pc:picChg chg="add mod">
          <ac:chgData name="Lorenzo De Marchi" userId="b35b3bf37f64c28c" providerId="LiveId" clId="{9B39AF2F-C11C-4C2C-99C3-4CEEF87BFD37}" dt="2018-05-22T18:23:15.274" v="4394" actId="1076"/>
          <ac:picMkLst>
            <pc:docMk/>
            <pc:sldMk cId="2167753409" sldId="390"/>
            <ac:picMk id="3" creationId="{1C234B50-85B6-4EE8-A7DF-0A4FB34E7CD4}"/>
          </ac:picMkLst>
        </pc:picChg>
      </pc:sldChg>
      <pc:sldChg chg="modSp">
        <pc:chgData name="Lorenzo De Marchi" userId="b35b3bf37f64c28c" providerId="LiveId" clId="{9B39AF2F-C11C-4C2C-99C3-4CEEF87BFD37}" dt="2018-05-22T18:49:39.132" v="5009" actId="403"/>
        <pc:sldMkLst>
          <pc:docMk/>
          <pc:sldMk cId="3673710306" sldId="391"/>
        </pc:sldMkLst>
        <pc:spChg chg="mod">
          <ac:chgData name="Lorenzo De Marchi" userId="b35b3bf37f64c28c" providerId="LiveId" clId="{9B39AF2F-C11C-4C2C-99C3-4CEEF87BFD37}" dt="2018-05-22T18:49:39.132" v="5009" actId="403"/>
          <ac:spMkLst>
            <pc:docMk/>
            <pc:sldMk cId="3673710306" sldId="391"/>
            <ac:spMk id="2" creationId="{00000000-0000-0000-0000-000000000000}"/>
          </ac:spMkLst>
        </pc:spChg>
        <pc:spChg chg="mod">
          <ac:chgData name="Lorenzo De Marchi" userId="b35b3bf37f64c28c" providerId="LiveId" clId="{9B39AF2F-C11C-4C2C-99C3-4CEEF87BFD37}" dt="2018-05-19T21:58:12.814" v="3322" actId="27636"/>
          <ac:spMkLst>
            <pc:docMk/>
            <pc:sldMk cId="3673710306" sldId="391"/>
            <ac:spMk id="3" creationId="{00000000-0000-0000-0000-000000000000}"/>
          </ac:spMkLst>
        </pc:spChg>
      </pc:sldChg>
      <pc:sldChg chg="addSp delSp modSp add">
        <pc:chgData name="Lorenzo De Marchi" userId="b35b3bf37f64c28c" providerId="LiveId" clId="{9B39AF2F-C11C-4C2C-99C3-4CEEF87BFD37}" dt="2018-05-20T14:15:16.809" v="3451" actId="2711"/>
        <pc:sldMkLst>
          <pc:docMk/>
          <pc:sldMk cId="1544487513" sldId="392"/>
        </pc:sldMkLst>
        <pc:spChg chg="mod">
          <ac:chgData name="Lorenzo De Marchi" userId="b35b3bf37f64c28c" providerId="LiveId" clId="{9B39AF2F-C11C-4C2C-99C3-4CEEF87BFD37}" dt="2018-05-19T21:50:44.419" v="3237" actId="207"/>
          <ac:spMkLst>
            <pc:docMk/>
            <pc:sldMk cId="1544487513" sldId="392"/>
            <ac:spMk id="2" creationId="{25C7344A-86D0-47A3-8584-50955AB8D227}"/>
          </ac:spMkLst>
        </pc:spChg>
        <pc:spChg chg="del mod">
          <ac:chgData name="Lorenzo De Marchi" userId="b35b3bf37f64c28c" providerId="LiveId" clId="{9B39AF2F-C11C-4C2C-99C3-4CEEF87BFD37}" dt="2018-05-16T11:23:01.703" v="99" actId="1032"/>
          <ac:spMkLst>
            <pc:docMk/>
            <pc:sldMk cId="1544487513" sldId="392"/>
            <ac:spMk id="3" creationId="{87B44B84-FFC3-4753-850B-FE616F9A5884}"/>
          </ac:spMkLst>
        </pc:spChg>
        <pc:graphicFrameChg chg="add del mod">
          <ac:chgData name="Lorenzo De Marchi" userId="b35b3bf37f64c28c" providerId="LiveId" clId="{9B39AF2F-C11C-4C2C-99C3-4CEEF87BFD37}" dt="2018-05-16T11:22:17.348" v="53" actId="1032"/>
          <ac:graphicFrameMkLst>
            <pc:docMk/>
            <pc:sldMk cId="1544487513" sldId="392"/>
            <ac:graphicFrameMk id="4" creationId="{59E96FF8-3C29-4101-AE10-B95AD1FBE7B1}"/>
          </ac:graphicFrameMkLst>
        </pc:graphicFrameChg>
        <pc:graphicFrameChg chg="add mod">
          <ac:chgData name="Lorenzo De Marchi" userId="b35b3bf37f64c28c" providerId="LiveId" clId="{9B39AF2F-C11C-4C2C-99C3-4CEEF87BFD37}" dt="2018-05-20T14:15:16.809" v="3451" actId="2711"/>
          <ac:graphicFrameMkLst>
            <pc:docMk/>
            <pc:sldMk cId="1544487513" sldId="392"/>
            <ac:graphicFrameMk id="5" creationId="{A87EE6EF-B4FF-4427-AE87-464670D614A6}"/>
          </ac:graphicFrameMkLst>
        </pc:graphicFrameChg>
      </pc:sldChg>
      <pc:sldChg chg="addSp delSp modSp add modAnim">
        <pc:chgData name="Lorenzo De Marchi" userId="b35b3bf37f64c28c" providerId="LiveId" clId="{9B39AF2F-C11C-4C2C-99C3-4CEEF87BFD37}" dt="2018-05-20T15:15:00.698" v="3671" actId="14100"/>
        <pc:sldMkLst>
          <pc:docMk/>
          <pc:sldMk cId="3777381750" sldId="393"/>
        </pc:sldMkLst>
        <pc:spChg chg="del mod">
          <ac:chgData name="Lorenzo De Marchi" userId="b35b3bf37f64c28c" providerId="LiveId" clId="{9B39AF2F-C11C-4C2C-99C3-4CEEF87BFD37}" dt="2018-05-16T11:39:30.929" v="190" actId="14100"/>
          <ac:spMkLst>
            <pc:docMk/>
            <pc:sldMk cId="3777381750" sldId="393"/>
            <ac:spMk id="2" creationId="{7083A858-736A-486C-AD71-91841C44E08F}"/>
          </ac:spMkLst>
        </pc:spChg>
        <pc:spChg chg="del">
          <ac:chgData name="Lorenzo De Marchi" userId="b35b3bf37f64c28c" providerId="LiveId" clId="{9B39AF2F-C11C-4C2C-99C3-4CEEF87BFD37}" dt="2018-05-16T11:39:30.929" v="190" actId="14100"/>
          <ac:spMkLst>
            <pc:docMk/>
            <pc:sldMk cId="3777381750" sldId="393"/>
            <ac:spMk id="3" creationId="{77F9DDF5-C2B5-4B18-AB40-F3CA4972E6FF}"/>
          </ac:spMkLst>
        </pc:spChg>
        <pc:spChg chg="add mod">
          <ac:chgData name="Lorenzo De Marchi" userId="b35b3bf37f64c28c" providerId="LiveId" clId="{9B39AF2F-C11C-4C2C-99C3-4CEEF87BFD37}" dt="2018-05-17T21:56:48.147" v="1848" actId="14100"/>
          <ac:spMkLst>
            <pc:docMk/>
            <pc:sldMk cId="3777381750" sldId="393"/>
            <ac:spMk id="4" creationId="{5A96F36E-EF32-46CD-B11D-2F6D4756E5CD}"/>
          </ac:spMkLst>
        </pc:spChg>
        <pc:spChg chg="add mod">
          <ac:chgData name="Lorenzo De Marchi" userId="b35b3bf37f64c28c" providerId="LiveId" clId="{9B39AF2F-C11C-4C2C-99C3-4CEEF87BFD37}" dt="2018-05-16T11:39:30.929" v="190" actId="14100"/>
          <ac:spMkLst>
            <pc:docMk/>
            <pc:sldMk cId="3777381750" sldId="393"/>
            <ac:spMk id="5" creationId="{965A1A64-AA97-4361-802D-F1065974BD12}"/>
          </ac:spMkLst>
        </pc:spChg>
        <pc:graphicFrameChg chg="add mod modGraphic">
          <ac:chgData name="Lorenzo De Marchi" userId="b35b3bf37f64c28c" providerId="LiveId" clId="{9B39AF2F-C11C-4C2C-99C3-4CEEF87BFD37}" dt="2018-05-20T15:07:46.826" v="3544" actId="339"/>
          <ac:graphicFrameMkLst>
            <pc:docMk/>
            <pc:sldMk cId="3777381750" sldId="393"/>
            <ac:graphicFrameMk id="6" creationId="{2001DBCC-3130-432A-B085-B382AB518699}"/>
          </ac:graphicFrameMkLst>
        </pc:graphicFrameChg>
      </pc:sldChg>
      <pc:sldChg chg="addSp modSp add modAnim">
        <pc:chgData name="Lorenzo De Marchi" userId="b35b3bf37f64c28c" providerId="LiveId" clId="{9B39AF2F-C11C-4C2C-99C3-4CEEF87BFD37}" dt="2018-05-20T15:13:01.301" v="3647" actId="14100"/>
        <pc:sldMkLst>
          <pc:docMk/>
          <pc:sldMk cId="1585224202" sldId="394"/>
        </pc:sldMkLst>
        <pc:spChg chg="mod">
          <ac:chgData name="Lorenzo De Marchi" userId="b35b3bf37f64c28c" providerId="LiveId" clId="{9B39AF2F-C11C-4C2C-99C3-4CEEF87BFD37}" dt="2018-05-20T15:06:07.314" v="3520" actId="1076"/>
          <ac:spMkLst>
            <pc:docMk/>
            <pc:sldMk cId="1585224202" sldId="394"/>
            <ac:spMk id="4" creationId="{5A96F36E-EF32-46CD-B11D-2F6D4756E5CD}"/>
          </ac:spMkLst>
        </pc:spChg>
        <pc:graphicFrameChg chg="add mod modGraphic">
          <ac:chgData name="Lorenzo De Marchi" userId="b35b3bf37f64c28c" providerId="LiveId" clId="{9B39AF2F-C11C-4C2C-99C3-4CEEF87BFD37}" dt="2018-05-20T15:06:02.494" v="3519" actId="339"/>
          <ac:graphicFrameMkLst>
            <pc:docMk/>
            <pc:sldMk cId="1585224202" sldId="394"/>
            <ac:graphicFrameMk id="2" creationId="{B6944F45-0013-4BE7-B694-3A67AF9582B2}"/>
          </ac:graphicFrameMkLst>
        </pc:graphicFrameChg>
      </pc:sldChg>
      <pc:sldChg chg="addSp modSp add modAnim">
        <pc:chgData name="Lorenzo De Marchi" userId="b35b3bf37f64c28c" providerId="LiveId" clId="{9B39AF2F-C11C-4C2C-99C3-4CEEF87BFD37}" dt="2018-05-20T15:16:57.048" v="3681" actId="14100"/>
        <pc:sldMkLst>
          <pc:docMk/>
          <pc:sldMk cId="223734281" sldId="395"/>
        </pc:sldMkLst>
        <pc:spChg chg="mod">
          <ac:chgData name="Lorenzo De Marchi" userId="b35b3bf37f64c28c" providerId="LiveId" clId="{9B39AF2F-C11C-4C2C-99C3-4CEEF87BFD37}" dt="2018-05-19T21:55:27.288" v="3267" actId="14100"/>
          <ac:spMkLst>
            <pc:docMk/>
            <pc:sldMk cId="223734281" sldId="395"/>
            <ac:spMk id="4" creationId="{5A96F36E-EF32-46CD-B11D-2F6D4756E5CD}"/>
          </ac:spMkLst>
        </pc:spChg>
        <pc:graphicFrameChg chg="add">
          <ac:chgData name="Lorenzo De Marchi" userId="b35b3bf37f64c28c" providerId="LiveId" clId="{9B39AF2F-C11C-4C2C-99C3-4CEEF87BFD37}" dt="2018-05-20T15:06:28.540" v="3522" actId="14100"/>
          <ac:graphicFrameMkLst>
            <pc:docMk/>
            <pc:sldMk cId="223734281" sldId="395"/>
            <ac:graphicFrameMk id="6" creationId="{15073652-8224-4AB8-8550-2558351D8E7F}"/>
          </ac:graphicFrameMkLst>
        </pc:graphicFrameChg>
      </pc:sldChg>
      <pc:sldChg chg="addSp delSp modSp add">
        <pc:chgData name="Lorenzo De Marchi" userId="b35b3bf37f64c28c" providerId="LiveId" clId="{9B39AF2F-C11C-4C2C-99C3-4CEEF87BFD37}" dt="2018-05-16T19:29:53.727" v="377" actId="1076"/>
        <pc:sldMkLst>
          <pc:docMk/>
          <pc:sldMk cId="4137218941" sldId="396"/>
        </pc:sldMkLst>
        <pc:spChg chg="del mod">
          <ac:chgData name="Lorenzo De Marchi" userId="b35b3bf37f64c28c" providerId="LiveId" clId="{9B39AF2F-C11C-4C2C-99C3-4CEEF87BFD37}" dt="2018-05-16T19:00:57.616" v="368" actId="1076"/>
          <ac:spMkLst>
            <pc:docMk/>
            <pc:sldMk cId="4137218941" sldId="396"/>
            <ac:spMk id="2" creationId="{A6A7A72F-34ED-4276-A152-D449E5F562F4}"/>
          </ac:spMkLst>
        </pc:spChg>
        <pc:spChg chg="del">
          <ac:chgData name="Lorenzo De Marchi" userId="b35b3bf37f64c28c" providerId="LiveId" clId="{9B39AF2F-C11C-4C2C-99C3-4CEEF87BFD37}" dt="2018-05-16T19:00:57.616" v="368" actId="1076"/>
          <ac:spMkLst>
            <pc:docMk/>
            <pc:sldMk cId="4137218941" sldId="396"/>
            <ac:spMk id="3" creationId="{9F0519C7-2675-4386-B766-9B4A7D3D13ED}"/>
          </ac:spMkLst>
        </pc:spChg>
        <pc:picChg chg="add mod">
          <ac:chgData name="Lorenzo De Marchi" userId="b35b3bf37f64c28c" providerId="LiveId" clId="{9B39AF2F-C11C-4C2C-99C3-4CEEF87BFD37}" dt="2018-05-16T19:27:39.042" v="372" actId="962"/>
          <ac:picMkLst>
            <pc:docMk/>
            <pc:sldMk cId="4137218941" sldId="396"/>
            <ac:picMk id="5" creationId="{9C4AA074-758A-4A27-8992-35C03F5E2B45}"/>
          </ac:picMkLst>
        </pc:picChg>
        <pc:cxnChg chg="add mod">
          <ac:chgData name="Lorenzo De Marchi" userId="b35b3bf37f64c28c" providerId="LiveId" clId="{9B39AF2F-C11C-4C2C-99C3-4CEEF87BFD37}" dt="2018-05-16T19:28:56.240" v="373" actId="11529"/>
          <ac:cxnSpMkLst>
            <pc:docMk/>
            <pc:sldMk cId="4137218941" sldId="396"/>
            <ac:cxnSpMk id="7" creationId="{22E55B22-954C-4575-B5B8-1244B8A4778A}"/>
          </ac:cxnSpMkLst>
        </pc:cxnChg>
        <pc:cxnChg chg="add mod">
          <ac:chgData name="Lorenzo De Marchi" userId="b35b3bf37f64c28c" providerId="LiveId" clId="{9B39AF2F-C11C-4C2C-99C3-4CEEF87BFD37}" dt="2018-05-16T19:29:16.116" v="374" actId="11529"/>
          <ac:cxnSpMkLst>
            <pc:docMk/>
            <pc:sldMk cId="4137218941" sldId="396"/>
            <ac:cxnSpMk id="9" creationId="{CF12EC8A-1B53-405D-AA4E-7F6BF7AC81BF}"/>
          </ac:cxnSpMkLst>
        </pc:cxnChg>
        <pc:cxnChg chg="add mod">
          <ac:chgData name="Lorenzo De Marchi" userId="b35b3bf37f64c28c" providerId="LiveId" clId="{9B39AF2F-C11C-4C2C-99C3-4CEEF87BFD37}" dt="2018-05-16T19:29:38.255" v="375" actId="11529"/>
          <ac:cxnSpMkLst>
            <pc:docMk/>
            <pc:sldMk cId="4137218941" sldId="396"/>
            <ac:cxnSpMk id="11" creationId="{902E8D0F-CDE9-46DE-8369-F6E7965181AF}"/>
          </ac:cxnSpMkLst>
        </pc:cxnChg>
        <pc:cxnChg chg="add mod">
          <ac:chgData name="Lorenzo De Marchi" userId="b35b3bf37f64c28c" providerId="LiveId" clId="{9B39AF2F-C11C-4C2C-99C3-4CEEF87BFD37}" dt="2018-05-16T19:29:53.727" v="377" actId="1076"/>
          <ac:cxnSpMkLst>
            <pc:docMk/>
            <pc:sldMk cId="4137218941" sldId="396"/>
            <ac:cxnSpMk id="13" creationId="{0B80F207-23BB-4F00-A0AC-284874D89D11}"/>
          </ac:cxnSpMkLst>
        </pc:cxnChg>
      </pc:sldChg>
      <pc:sldChg chg="addSp modSp add modTransition modAnim">
        <pc:chgData name="Lorenzo De Marchi" userId="b35b3bf37f64c28c" providerId="LiveId" clId="{9B39AF2F-C11C-4C2C-99C3-4CEEF87BFD37}" dt="2018-05-21T19:54:20.211" v="4295" actId="20577"/>
        <pc:sldMkLst>
          <pc:docMk/>
          <pc:sldMk cId="2214448009" sldId="397"/>
        </pc:sldMkLst>
        <pc:spChg chg="mod">
          <ac:chgData name="Lorenzo De Marchi" userId="b35b3bf37f64c28c" providerId="LiveId" clId="{9B39AF2F-C11C-4C2C-99C3-4CEEF87BFD37}" dt="2018-05-17T02:09:19.642" v="1137" actId="403"/>
          <ac:spMkLst>
            <pc:docMk/>
            <pc:sldMk cId="2214448009" sldId="397"/>
            <ac:spMk id="2" creationId="{CA3A3C2B-0E79-4513-BE20-A8E306BA3D4B}"/>
          </ac:spMkLst>
        </pc:spChg>
        <pc:spChg chg="mod">
          <ac:chgData name="Lorenzo De Marchi" userId="b35b3bf37f64c28c" providerId="LiveId" clId="{9B39AF2F-C11C-4C2C-99C3-4CEEF87BFD37}" dt="2018-05-21T19:54:20.211" v="4295" actId="20577"/>
          <ac:spMkLst>
            <pc:docMk/>
            <pc:sldMk cId="2214448009" sldId="397"/>
            <ac:spMk id="3" creationId="{CD13D2D1-84A9-4E3E-9DA0-82FFC11D8DB6}"/>
          </ac:spMkLst>
        </pc:spChg>
        <pc:spChg chg="add mod">
          <ac:chgData name="Lorenzo De Marchi" userId="b35b3bf37f64c28c" providerId="LiveId" clId="{9B39AF2F-C11C-4C2C-99C3-4CEEF87BFD37}" dt="2018-05-20T15:28:51.760" v="3759" actId="20577"/>
          <ac:spMkLst>
            <pc:docMk/>
            <pc:sldMk cId="2214448009" sldId="397"/>
            <ac:spMk id="4" creationId="{3CFE2323-9493-4EBA-8621-691294B0EDC9}"/>
          </ac:spMkLst>
        </pc:spChg>
      </pc:sldChg>
      <pc:sldChg chg="addSp delSp modSp add modTransition">
        <pc:chgData name="Lorenzo De Marchi" userId="b35b3bf37f64c28c" providerId="LiveId" clId="{9B39AF2F-C11C-4C2C-99C3-4CEEF87BFD37}" dt="2018-05-21T19:56:59.131" v="4308" actId="14100"/>
        <pc:sldMkLst>
          <pc:docMk/>
          <pc:sldMk cId="2827039503" sldId="398"/>
        </pc:sldMkLst>
        <pc:spChg chg="mod">
          <ac:chgData name="Lorenzo De Marchi" userId="b35b3bf37f64c28c" providerId="LiveId" clId="{9B39AF2F-C11C-4C2C-99C3-4CEEF87BFD37}" dt="2018-05-17T02:08:55.455" v="1130" actId="1076"/>
          <ac:spMkLst>
            <pc:docMk/>
            <pc:sldMk cId="2827039503" sldId="398"/>
            <ac:spMk id="2" creationId="{F8C76AF5-57D0-4A97-A365-033CF1D49EAA}"/>
          </ac:spMkLst>
        </pc:spChg>
        <pc:spChg chg="mod">
          <ac:chgData name="Lorenzo De Marchi" userId="b35b3bf37f64c28c" providerId="LiveId" clId="{9B39AF2F-C11C-4C2C-99C3-4CEEF87BFD37}" dt="2018-05-21T19:56:36.089" v="4305" actId="20577"/>
          <ac:spMkLst>
            <pc:docMk/>
            <pc:sldMk cId="2827039503" sldId="398"/>
            <ac:spMk id="3" creationId="{7DB9FC3C-1A07-496F-8465-ED464E1827C4}"/>
          </ac:spMkLst>
        </pc:spChg>
        <pc:spChg chg="add mod">
          <ac:chgData name="Lorenzo De Marchi" userId="b35b3bf37f64c28c" providerId="LiveId" clId="{9B39AF2F-C11C-4C2C-99C3-4CEEF87BFD37}" dt="2018-05-19T22:38:54.487" v="3356" actId="6549"/>
          <ac:spMkLst>
            <pc:docMk/>
            <pc:sldMk cId="2827039503" sldId="398"/>
            <ac:spMk id="4" creationId="{D1A3045E-AD70-42F9-A081-5809F6E0E06E}"/>
          </ac:spMkLst>
        </pc:spChg>
        <pc:spChg chg="add mod">
          <ac:chgData name="Lorenzo De Marchi" userId="b35b3bf37f64c28c" providerId="LiveId" clId="{9B39AF2F-C11C-4C2C-99C3-4CEEF87BFD37}" dt="2018-05-17T02:00:57.827" v="1053" actId="1076"/>
          <ac:spMkLst>
            <pc:docMk/>
            <pc:sldMk cId="2827039503" sldId="398"/>
            <ac:spMk id="5" creationId="{296019E0-4D5F-4F5E-8CAF-5CFF1190554B}"/>
          </ac:spMkLst>
        </pc:spChg>
        <pc:spChg chg="add mod">
          <ac:chgData name="Lorenzo De Marchi" userId="b35b3bf37f64c28c" providerId="LiveId" clId="{9B39AF2F-C11C-4C2C-99C3-4CEEF87BFD37}" dt="2018-05-17T02:01:32.206" v="1055" actId="1076"/>
          <ac:spMkLst>
            <pc:docMk/>
            <pc:sldMk cId="2827039503" sldId="398"/>
            <ac:spMk id="6" creationId="{BE89F5B5-6BF4-4CE6-8C82-0240891ED92A}"/>
          </ac:spMkLst>
        </pc:spChg>
        <pc:spChg chg="add mod">
          <ac:chgData name="Lorenzo De Marchi" userId="b35b3bf37f64c28c" providerId="LiveId" clId="{9B39AF2F-C11C-4C2C-99C3-4CEEF87BFD37}" dt="2018-05-17T02:01:47.267" v="1057" actId="1076"/>
          <ac:spMkLst>
            <pc:docMk/>
            <pc:sldMk cId="2827039503" sldId="398"/>
            <ac:spMk id="7" creationId="{CC1845A7-B894-48CD-BCF1-F5865C73ED21}"/>
          </ac:spMkLst>
        </pc:spChg>
        <pc:spChg chg="add mod">
          <ac:chgData name="Lorenzo De Marchi" userId="b35b3bf37f64c28c" providerId="LiveId" clId="{9B39AF2F-C11C-4C2C-99C3-4CEEF87BFD37}" dt="2018-05-21T19:56:59.131" v="4308" actId="14100"/>
          <ac:spMkLst>
            <pc:docMk/>
            <pc:sldMk cId="2827039503" sldId="398"/>
            <ac:spMk id="8" creationId="{A6A12602-253A-4291-BB17-5D80AFE9AF57}"/>
          </ac:spMkLst>
        </pc:spChg>
        <pc:spChg chg="add del mod">
          <ac:chgData name="Lorenzo De Marchi" userId="b35b3bf37f64c28c" providerId="LiveId" clId="{9B39AF2F-C11C-4C2C-99C3-4CEEF87BFD37}" dt="2018-05-17T02:05:39.144" v="1083" actId="6549"/>
          <ac:spMkLst>
            <pc:docMk/>
            <pc:sldMk cId="2827039503" sldId="398"/>
            <ac:spMk id="8" creationId="{FD27FD4C-2F79-411F-8C49-9A287282ADEE}"/>
          </ac:spMkLst>
        </pc:spChg>
        <pc:spChg chg="add mod">
          <ac:chgData name="Lorenzo De Marchi" userId="b35b3bf37f64c28c" providerId="LiveId" clId="{9B39AF2F-C11C-4C2C-99C3-4CEEF87BFD37}" dt="2018-05-17T02:06:59.656" v="1101" actId="1076"/>
          <ac:spMkLst>
            <pc:docMk/>
            <pc:sldMk cId="2827039503" sldId="398"/>
            <ac:spMk id="9" creationId="{9E5670B2-29EF-4360-A04F-8F3AB6C9D3DA}"/>
          </ac:spMkLst>
        </pc:spChg>
        <pc:spChg chg="add mod">
          <ac:chgData name="Lorenzo De Marchi" userId="b35b3bf37f64c28c" providerId="LiveId" clId="{9B39AF2F-C11C-4C2C-99C3-4CEEF87BFD37}" dt="2018-05-17T02:06:33.659" v="1096" actId="1076"/>
          <ac:spMkLst>
            <pc:docMk/>
            <pc:sldMk cId="2827039503" sldId="398"/>
            <ac:spMk id="10" creationId="{C92BAFDB-5DEF-43ED-8C4C-F1446805C72B}"/>
          </ac:spMkLst>
        </pc:spChg>
        <pc:spChg chg="add mod">
          <ac:chgData name="Lorenzo De Marchi" userId="b35b3bf37f64c28c" providerId="LiveId" clId="{9B39AF2F-C11C-4C2C-99C3-4CEEF87BFD37}" dt="2018-05-17T02:06:30.047" v="1095" actId="1076"/>
          <ac:spMkLst>
            <pc:docMk/>
            <pc:sldMk cId="2827039503" sldId="398"/>
            <ac:spMk id="11" creationId="{EF068EEA-7995-4A9C-9256-370F115925DD}"/>
          </ac:spMkLst>
        </pc:spChg>
        <pc:spChg chg="add del mod">
          <ac:chgData name="Lorenzo De Marchi" userId="b35b3bf37f64c28c" providerId="LiveId" clId="{9B39AF2F-C11C-4C2C-99C3-4CEEF87BFD37}" dt="2018-05-21T10:15:10.979" v="4015" actId="14100"/>
          <ac:spMkLst>
            <pc:docMk/>
            <pc:sldMk cId="2827039503" sldId="398"/>
            <ac:spMk id="12" creationId="{C180158F-D87D-41DD-8234-66078E0FFB76}"/>
          </ac:spMkLst>
        </pc:spChg>
        <pc:spChg chg="add mod">
          <ac:chgData name="Lorenzo De Marchi" userId="b35b3bf37f64c28c" providerId="LiveId" clId="{9B39AF2F-C11C-4C2C-99C3-4CEEF87BFD37}" dt="2018-05-17T02:07:51.404" v="1113" actId="1076"/>
          <ac:spMkLst>
            <pc:docMk/>
            <pc:sldMk cId="2827039503" sldId="398"/>
            <ac:spMk id="13" creationId="{371D52FD-D670-4732-85A6-0405FA1BAAFA}"/>
          </ac:spMkLst>
        </pc:spChg>
        <pc:spChg chg="add mod">
          <ac:chgData name="Lorenzo De Marchi" userId="b35b3bf37f64c28c" providerId="LiveId" clId="{9B39AF2F-C11C-4C2C-99C3-4CEEF87BFD37}" dt="2018-05-17T02:08:15.130" v="1118" actId="1076"/>
          <ac:spMkLst>
            <pc:docMk/>
            <pc:sldMk cId="2827039503" sldId="398"/>
            <ac:spMk id="14" creationId="{40F35BCE-A271-48D8-AE07-1313EE7261BD}"/>
          </ac:spMkLst>
        </pc:spChg>
        <pc:spChg chg="add mod">
          <ac:chgData name="Lorenzo De Marchi" userId="b35b3bf37f64c28c" providerId="LiveId" clId="{9B39AF2F-C11C-4C2C-99C3-4CEEF87BFD37}" dt="2018-05-17T02:08:31.038" v="1120" actId="1076"/>
          <ac:spMkLst>
            <pc:docMk/>
            <pc:sldMk cId="2827039503" sldId="398"/>
            <ac:spMk id="15" creationId="{E3F033FE-7A62-4EA4-8D62-F5469E552AD7}"/>
          </ac:spMkLst>
        </pc:spChg>
      </pc:sldChg>
      <pc:sldChg chg="addSp delSp modSp add modTransition modAnim">
        <pc:chgData name="Lorenzo De Marchi" userId="b35b3bf37f64c28c" providerId="LiveId" clId="{9B39AF2F-C11C-4C2C-99C3-4CEEF87BFD37}" dt="2018-05-22T18:48:25.323" v="5005" actId="1076"/>
        <pc:sldMkLst>
          <pc:docMk/>
          <pc:sldMk cId="2083806948" sldId="399"/>
        </pc:sldMkLst>
        <pc:spChg chg="mod">
          <ac:chgData name="Lorenzo De Marchi" userId="b35b3bf37f64c28c" providerId="LiveId" clId="{9B39AF2F-C11C-4C2C-99C3-4CEEF87BFD37}" dt="2018-05-17T02:12:56.496" v="1155" actId="14100"/>
          <ac:spMkLst>
            <pc:docMk/>
            <pc:sldMk cId="2083806948" sldId="399"/>
            <ac:spMk id="2" creationId="{81B26B42-88A6-437D-A056-A1F58FA14432}"/>
          </ac:spMkLst>
        </pc:spChg>
        <pc:spChg chg="del mod">
          <ac:chgData name="Lorenzo De Marchi" userId="b35b3bf37f64c28c" providerId="LiveId" clId="{9B39AF2F-C11C-4C2C-99C3-4CEEF87BFD37}" dt="2018-05-17T02:12:05.352" v="1141" actId="20577"/>
          <ac:spMkLst>
            <pc:docMk/>
            <pc:sldMk cId="2083806948" sldId="399"/>
            <ac:spMk id="3" creationId="{1C527743-55FC-423B-8702-11C3597DC716}"/>
          </ac:spMkLst>
        </pc:spChg>
        <pc:spChg chg="add mod">
          <ac:chgData name="Lorenzo De Marchi" userId="b35b3bf37f64c28c" providerId="LiveId" clId="{9B39AF2F-C11C-4C2C-99C3-4CEEF87BFD37}" dt="2018-05-22T18:48:25.323" v="5005" actId="1076"/>
          <ac:spMkLst>
            <pc:docMk/>
            <pc:sldMk cId="2083806948" sldId="399"/>
            <ac:spMk id="4" creationId="{94FA2C7B-FE47-4F9D-8B52-60B8A98C79C6}"/>
          </ac:spMkLst>
        </pc:spChg>
        <pc:spChg chg="add del mod">
          <ac:chgData name="Lorenzo De Marchi" userId="b35b3bf37f64c28c" providerId="LiveId" clId="{9B39AF2F-C11C-4C2C-99C3-4CEEF87BFD37}" dt="2018-05-17T02:12:11.021" v="1142" actId="20577"/>
          <ac:spMkLst>
            <pc:docMk/>
            <pc:sldMk cId="2083806948" sldId="399"/>
            <ac:spMk id="5" creationId="{A1EC09D2-A46D-4F84-8F48-4755753003DF}"/>
          </ac:spMkLst>
        </pc:spChg>
        <pc:spChg chg="add mod">
          <ac:chgData name="Lorenzo De Marchi" userId="b35b3bf37f64c28c" providerId="LiveId" clId="{9B39AF2F-C11C-4C2C-99C3-4CEEF87BFD37}" dt="2018-05-22T18:48:19.086" v="5004"/>
          <ac:spMkLst>
            <pc:docMk/>
            <pc:sldMk cId="2083806948" sldId="399"/>
            <ac:spMk id="7" creationId="{7B026CC0-EF10-46A9-8B78-1A1C20462B4B}"/>
          </ac:spMkLst>
        </pc:spChg>
        <pc:picChg chg="add mod">
          <ac:chgData name="Lorenzo De Marchi" userId="b35b3bf37f64c28c" providerId="LiveId" clId="{9B39AF2F-C11C-4C2C-99C3-4CEEF87BFD37}" dt="2018-05-22T18:45:02.490" v="4969" actId="1076"/>
          <ac:picMkLst>
            <pc:docMk/>
            <pc:sldMk cId="2083806948" sldId="399"/>
            <ac:picMk id="6" creationId="{4C9955E0-877B-46C7-98C8-F2CC4C656566}"/>
          </ac:picMkLst>
        </pc:picChg>
      </pc:sldChg>
      <pc:sldChg chg="addSp delSp modSp add modTransition modAnim">
        <pc:chgData name="Lorenzo De Marchi" userId="b35b3bf37f64c28c" providerId="LiveId" clId="{9B39AF2F-C11C-4C2C-99C3-4CEEF87BFD37}" dt="2018-05-21T19:59:31.572" v="4337" actId="20577"/>
        <pc:sldMkLst>
          <pc:docMk/>
          <pc:sldMk cId="2383071980" sldId="400"/>
        </pc:sldMkLst>
        <pc:spChg chg="mod">
          <ac:chgData name="Lorenzo De Marchi" userId="b35b3bf37f64c28c" providerId="LiveId" clId="{9B39AF2F-C11C-4C2C-99C3-4CEEF87BFD37}" dt="2018-05-17T22:39:07.296" v="2716" actId="403"/>
          <ac:spMkLst>
            <pc:docMk/>
            <pc:sldMk cId="2383071980" sldId="400"/>
            <ac:spMk id="2" creationId="{943370C0-CAA2-4A4A-BEE1-95FEAF36A1CA}"/>
          </ac:spMkLst>
        </pc:spChg>
        <pc:spChg chg="del">
          <ac:chgData name="Lorenzo De Marchi" userId="b35b3bf37f64c28c" providerId="LiveId" clId="{9B39AF2F-C11C-4C2C-99C3-4CEEF87BFD37}" dt="2018-05-17T02:52:43.197" v="1746" actId="6549"/>
          <ac:spMkLst>
            <pc:docMk/>
            <pc:sldMk cId="2383071980" sldId="400"/>
            <ac:spMk id="3" creationId="{34315334-489A-47FD-84DB-7652D4E25234}"/>
          </ac:spMkLst>
        </pc:spChg>
        <pc:spChg chg="add del mod">
          <ac:chgData name="Lorenzo De Marchi" userId="b35b3bf37f64c28c" providerId="LiveId" clId="{9B39AF2F-C11C-4C2C-99C3-4CEEF87BFD37}" dt="2018-05-17T03:08:08.713" v="1765" actId="6549"/>
          <ac:spMkLst>
            <pc:docMk/>
            <pc:sldMk cId="2383071980" sldId="400"/>
            <ac:spMk id="6" creationId="{63E91095-D884-452B-9B2C-07497B4DAB20}"/>
          </ac:spMkLst>
        </pc:spChg>
        <pc:spChg chg="add mod">
          <ac:chgData name="Lorenzo De Marchi" userId="b35b3bf37f64c28c" providerId="LiveId" clId="{9B39AF2F-C11C-4C2C-99C3-4CEEF87BFD37}" dt="2018-05-21T19:59:31.572" v="4337" actId="20577"/>
          <ac:spMkLst>
            <pc:docMk/>
            <pc:sldMk cId="2383071980" sldId="400"/>
            <ac:spMk id="12" creationId="{1306431D-C0F9-4090-B7F0-9356D54BE93E}"/>
          </ac:spMkLst>
        </pc:spChg>
        <pc:spChg chg="add mod">
          <ac:chgData name="Lorenzo De Marchi" userId="b35b3bf37f64c28c" providerId="LiveId" clId="{9B39AF2F-C11C-4C2C-99C3-4CEEF87BFD37}" dt="2018-05-17T22:41:11.872" v="2727" actId="113"/>
          <ac:spMkLst>
            <pc:docMk/>
            <pc:sldMk cId="2383071980" sldId="400"/>
            <ac:spMk id="13" creationId="{953A7A5D-BF5C-48E2-B19A-1A27504B3369}"/>
          </ac:spMkLst>
        </pc:spChg>
        <pc:spChg chg="add mod">
          <ac:chgData name="Lorenzo De Marchi" userId="b35b3bf37f64c28c" providerId="LiveId" clId="{9B39AF2F-C11C-4C2C-99C3-4CEEF87BFD37}" dt="2018-05-17T22:41:05.923" v="2726" actId="113"/>
          <ac:spMkLst>
            <pc:docMk/>
            <pc:sldMk cId="2383071980" sldId="400"/>
            <ac:spMk id="14" creationId="{65F58F15-A97A-4129-B673-DD3ABE29F632}"/>
          </ac:spMkLst>
        </pc:spChg>
        <pc:spChg chg="add del mod">
          <ac:chgData name="Lorenzo De Marchi" userId="b35b3bf37f64c28c" providerId="LiveId" clId="{9B39AF2F-C11C-4C2C-99C3-4CEEF87BFD37}" dt="2018-05-17T22:52:13.779" v="2880" actId="11529"/>
          <ac:spMkLst>
            <pc:docMk/>
            <pc:sldMk cId="2383071980" sldId="400"/>
            <ac:spMk id="17" creationId="{C03F1F8C-34ED-4644-90BF-5A20E1961113}"/>
          </ac:spMkLst>
        </pc:spChg>
        <pc:spChg chg="add del mod">
          <ac:chgData name="Lorenzo De Marchi" userId="b35b3bf37f64c28c" providerId="LiveId" clId="{9B39AF2F-C11C-4C2C-99C3-4CEEF87BFD37}" dt="2018-05-17T22:52:54.314" v="2882" actId="767"/>
          <ac:spMkLst>
            <pc:docMk/>
            <pc:sldMk cId="2383071980" sldId="400"/>
            <ac:spMk id="18" creationId="{D554B6A2-945E-49F3-AD75-204A1CE43A6E}"/>
          </ac:spMkLst>
        </pc:spChg>
        <pc:spChg chg="add del mod">
          <ac:chgData name="Lorenzo De Marchi" userId="b35b3bf37f64c28c" providerId="LiveId" clId="{9B39AF2F-C11C-4C2C-99C3-4CEEF87BFD37}" dt="2018-05-19T19:57:35.867" v="3017" actId="6549"/>
          <ac:spMkLst>
            <pc:docMk/>
            <pc:sldMk cId="2383071980" sldId="400"/>
            <ac:spMk id="19" creationId="{23F24198-E294-4892-A555-153C8CE8FFDD}"/>
          </ac:spMkLst>
        </pc:spChg>
        <pc:graphicFrameChg chg="add del mod modGraphic">
          <ac:chgData name="Lorenzo De Marchi" userId="b35b3bf37f64c28c" providerId="LiveId" clId="{9B39AF2F-C11C-4C2C-99C3-4CEEF87BFD37}" dt="2018-05-19T19:57:42.118" v="3018" actId="6549"/>
          <ac:graphicFrameMkLst>
            <pc:docMk/>
            <pc:sldMk cId="2383071980" sldId="400"/>
            <ac:graphicFrameMk id="16" creationId="{5ACCE8C6-40F0-4AC2-9B6B-56E21AE33F96}"/>
          </ac:graphicFrameMkLst>
        </pc:graphicFrameChg>
        <pc:picChg chg="add del mod">
          <ac:chgData name="Lorenzo De Marchi" userId="b35b3bf37f64c28c" providerId="LiveId" clId="{9B39AF2F-C11C-4C2C-99C3-4CEEF87BFD37}" dt="2018-05-17T02:59:08.118" v="1764" actId="6549"/>
          <ac:picMkLst>
            <pc:docMk/>
            <pc:sldMk cId="2383071980" sldId="400"/>
            <ac:picMk id="4" creationId="{83CF2B5B-1DB2-4D6D-9DE9-53F216279D3F}"/>
          </ac:picMkLst>
        </pc:picChg>
        <pc:picChg chg="add del mod">
          <ac:chgData name="Lorenzo De Marchi" userId="b35b3bf37f64c28c" providerId="LiveId" clId="{9B39AF2F-C11C-4C2C-99C3-4CEEF87BFD37}" dt="2018-05-17T02:59:05.170" v="1763" actId="6549"/>
          <ac:picMkLst>
            <pc:docMk/>
            <pc:sldMk cId="2383071980" sldId="400"/>
            <ac:picMk id="5" creationId="{5BFF2E01-B3F5-4EEE-8928-46975F6FB88A}"/>
          </ac:picMkLst>
        </pc:picChg>
        <pc:picChg chg="add mod">
          <ac:chgData name="Lorenzo De Marchi" userId="b35b3bf37f64c28c" providerId="LiveId" clId="{9B39AF2F-C11C-4C2C-99C3-4CEEF87BFD37}" dt="2018-05-17T22:19:21.616" v="1966" actId="1076"/>
          <ac:picMkLst>
            <pc:docMk/>
            <pc:sldMk cId="2383071980" sldId="400"/>
            <ac:picMk id="7" creationId="{37B773CF-1054-4B42-AF02-2AAEB95629F6}"/>
          </ac:picMkLst>
        </pc:picChg>
        <pc:picChg chg="add del mod">
          <ac:chgData name="Lorenzo De Marchi" userId="b35b3bf37f64c28c" providerId="LiveId" clId="{9B39AF2F-C11C-4C2C-99C3-4CEEF87BFD37}" dt="2018-05-17T03:11:07.327" v="1778" actId="6549"/>
          <ac:picMkLst>
            <pc:docMk/>
            <pc:sldMk cId="2383071980" sldId="400"/>
            <ac:picMk id="8" creationId="{559A8B47-F748-4AE9-9E48-91316EF06BB4}"/>
          </ac:picMkLst>
        </pc:picChg>
        <pc:picChg chg="add mod">
          <ac:chgData name="Lorenzo De Marchi" userId="b35b3bf37f64c28c" providerId="LiveId" clId="{9B39AF2F-C11C-4C2C-99C3-4CEEF87BFD37}" dt="2018-05-17T22:19:19.261" v="1965" actId="1076"/>
          <ac:picMkLst>
            <pc:docMk/>
            <pc:sldMk cId="2383071980" sldId="400"/>
            <ac:picMk id="9" creationId="{87749C5E-3C91-45A8-88C1-44707FF5CBE6}"/>
          </ac:picMkLst>
        </pc:picChg>
        <pc:picChg chg="add mod">
          <ac:chgData name="Lorenzo De Marchi" userId="b35b3bf37f64c28c" providerId="LiveId" clId="{9B39AF2F-C11C-4C2C-99C3-4CEEF87BFD37}" dt="2018-05-17T22:50:20.648" v="2867" actId="1076"/>
          <ac:picMkLst>
            <pc:docMk/>
            <pc:sldMk cId="2383071980" sldId="400"/>
            <ac:picMk id="10" creationId="{8264B10A-1DAF-4443-A50F-C6C1EE6DAF68}"/>
          </ac:picMkLst>
        </pc:picChg>
        <pc:picChg chg="add mod">
          <ac:chgData name="Lorenzo De Marchi" userId="b35b3bf37f64c28c" providerId="LiveId" clId="{9B39AF2F-C11C-4C2C-99C3-4CEEF87BFD37}" dt="2018-05-17T22:19:55.349" v="2038" actId="14100"/>
          <ac:picMkLst>
            <pc:docMk/>
            <pc:sldMk cId="2383071980" sldId="400"/>
            <ac:picMk id="11" creationId="{E52C4286-D30A-42BC-94E8-5FDDEF784206}"/>
          </ac:picMkLst>
        </pc:picChg>
      </pc:sldChg>
      <pc:sldChg chg="addSp delSp modSp add modTransition modAnim">
        <pc:chgData name="Lorenzo De Marchi" userId="b35b3bf37f64c28c" providerId="LiveId" clId="{9B39AF2F-C11C-4C2C-99C3-4CEEF87BFD37}" dt="2018-05-21T10:19:05.839" v="4059" actId="20577"/>
        <pc:sldMkLst>
          <pc:docMk/>
          <pc:sldMk cId="2825370100" sldId="401"/>
        </pc:sldMkLst>
        <pc:spChg chg="mod">
          <ac:chgData name="Lorenzo De Marchi" userId="b35b3bf37f64c28c" providerId="LiveId" clId="{9B39AF2F-C11C-4C2C-99C3-4CEEF87BFD37}" dt="2018-05-19T21:51:29.893" v="3239" actId="403"/>
          <ac:spMkLst>
            <pc:docMk/>
            <pc:sldMk cId="2825370100" sldId="401"/>
            <ac:spMk id="2" creationId="{BCFB1D60-318B-413F-B1B7-008FFE423AF3}"/>
          </ac:spMkLst>
        </pc:spChg>
        <pc:spChg chg="del mod">
          <ac:chgData name="Lorenzo De Marchi" userId="b35b3bf37f64c28c" providerId="LiveId" clId="{9B39AF2F-C11C-4C2C-99C3-4CEEF87BFD37}" dt="2018-05-17T03:26:28.067" v="1798" actId="403"/>
          <ac:spMkLst>
            <pc:docMk/>
            <pc:sldMk cId="2825370100" sldId="401"/>
            <ac:spMk id="3" creationId="{4387F125-D9D3-43F1-801F-0C15F65C474B}"/>
          </ac:spMkLst>
        </pc:spChg>
        <pc:spChg chg="add del mod">
          <ac:chgData name="Lorenzo De Marchi" userId="b35b3bf37f64c28c" providerId="LiveId" clId="{9B39AF2F-C11C-4C2C-99C3-4CEEF87BFD37}" dt="2018-05-17T01:53:59.498" v="978" actId="403"/>
          <ac:spMkLst>
            <pc:docMk/>
            <pc:sldMk cId="2825370100" sldId="401"/>
            <ac:spMk id="4" creationId="{D086C73D-2EEC-4B58-885E-0157516F96C5}"/>
          </ac:spMkLst>
        </pc:spChg>
        <pc:spChg chg="add mod">
          <ac:chgData name="Lorenzo De Marchi" userId="b35b3bf37f64c28c" providerId="LiveId" clId="{9B39AF2F-C11C-4C2C-99C3-4CEEF87BFD37}" dt="2018-05-21T10:19:05.839" v="4059" actId="20577"/>
          <ac:spMkLst>
            <pc:docMk/>
            <pc:sldMk cId="2825370100" sldId="401"/>
            <ac:spMk id="7" creationId="{97FAA384-F70E-416E-8441-2FC80E024A33}"/>
          </ac:spMkLst>
        </pc:spChg>
        <pc:graphicFrameChg chg="add del mod modGraphic">
          <ac:chgData name="Lorenzo De Marchi" userId="b35b3bf37f64c28c" providerId="LiveId" clId="{9B39AF2F-C11C-4C2C-99C3-4CEEF87BFD37}" dt="2018-05-19T19:58:21.621" v="3019" actId="403"/>
          <ac:graphicFrameMkLst>
            <pc:docMk/>
            <pc:sldMk cId="2825370100" sldId="401"/>
            <ac:graphicFrameMk id="9" creationId="{A0D35AEA-438F-4256-B18C-C0764303895E}"/>
          </ac:graphicFrameMkLst>
        </pc:graphicFrameChg>
        <pc:picChg chg="add mod">
          <ac:chgData name="Lorenzo De Marchi" userId="b35b3bf37f64c28c" providerId="LiveId" clId="{9B39AF2F-C11C-4C2C-99C3-4CEEF87BFD37}" dt="2018-05-17T03:27:37.164" v="1811" actId="1076"/>
          <ac:picMkLst>
            <pc:docMk/>
            <pc:sldMk cId="2825370100" sldId="401"/>
            <ac:picMk id="5" creationId="{5B07547C-00D1-4F1D-B252-07E9918DB567}"/>
          </ac:picMkLst>
        </pc:picChg>
        <pc:picChg chg="add mod">
          <ac:chgData name="Lorenzo De Marchi" userId="b35b3bf37f64c28c" providerId="LiveId" clId="{9B39AF2F-C11C-4C2C-99C3-4CEEF87BFD37}" dt="2018-05-17T03:27:39.358" v="1812" actId="1076"/>
          <ac:picMkLst>
            <pc:docMk/>
            <pc:sldMk cId="2825370100" sldId="401"/>
            <ac:picMk id="6" creationId="{8069F15E-FAC5-4155-BF21-6CA84F76B795}"/>
          </ac:picMkLst>
        </pc:picChg>
      </pc:sldChg>
      <pc:sldChg chg="modSp add">
        <pc:chgData name="Lorenzo De Marchi" userId="b35b3bf37f64c28c" providerId="LiveId" clId="{9B39AF2F-C11C-4C2C-99C3-4CEEF87BFD37}" dt="2018-05-22T18:53:24.494" v="5011" actId="207"/>
        <pc:sldMkLst>
          <pc:docMk/>
          <pc:sldMk cId="76275055" sldId="402"/>
        </pc:sldMkLst>
        <pc:spChg chg="mod">
          <ac:chgData name="Lorenzo De Marchi" userId="b35b3bf37f64c28c" providerId="LiveId" clId="{9B39AF2F-C11C-4C2C-99C3-4CEEF87BFD37}" dt="2018-05-22T18:53:24.494" v="5011" actId="207"/>
          <ac:spMkLst>
            <pc:docMk/>
            <pc:sldMk cId="76275055" sldId="402"/>
            <ac:spMk id="2" creationId="{C2FA1907-7015-4541-9087-E97BF3607696}"/>
          </ac:spMkLst>
        </pc:spChg>
      </pc:sldChg>
      <pc:sldChg chg="addSp delSp modSp add modAnim">
        <pc:chgData name="Lorenzo De Marchi" userId="b35b3bf37f64c28c" providerId="LiveId" clId="{9B39AF2F-C11C-4C2C-99C3-4CEEF87BFD37}" dt="2018-05-17T22:07:37.366" v="1856" actId="14100"/>
        <pc:sldMkLst>
          <pc:docMk/>
          <pc:sldMk cId="1315965426" sldId="403"/>
        </pc:sldMkLst>
        <pc:spChg chg="del">
          <ac:chgData name="Lorenzo De Marchi" userId="b35b3bf37f64c28c" providerId="LiveId" clId="{9B39AF2F-C11C-4C2C-99C3-4CEEF87BFD37}" dt="2018-05-17T21:58:05.546" v="1851" actId="14100"/>
          <ac:spMkLst>
            <pc:docMk/>
            <pc:sldMk cId="1315965426" sldId="403"/>
            <ac:spMk id="2" creationId="{778A9E24-9C93-438A-BA02-33B02F0FFFA1}"/>
          </ac:spMkLst>
        </pc:spChg>
        <pc:spChg chg="del">
          <ac:chgData name="Lorenzo De Marchi" userId="b35b3bf37f64c28c" providerId="LiveId" clId="{9B39AF2F-C11C-4C2C-99C3-4CEEF87BFD37}" dt="2018-05-17T21:58:05.546" v="1851" actId="14100"/>
          <ac:spMkLst>
            <pc:docMk/>
            <pc:sldMk cId="1315965426" sldId="403"/>
            <ac:spMk id="3" creationId="{2FF8BF2D-FB34-4754-A3B8-5A4C46CE7D3B}"/>
          </ac:spMkLst>
        </pc:spChg>
        <pc:picChg chg="add mod">
          <ac:chgData name="Lorenzo De Marchi" userId="b35b3bf37f64c28c" providerId="LiveId" clId="{9B39AF2F-C11C-4C2C-99C3-4CEEF87BFD37}" dt="2018-05-17T22:07:23.238" v="1855" actId="1076"/>
          <ac:picMkLst>
            <pc:docMk/>
            <pc:sldMk cId="1315965426" sldId="403"/>
            <ac:picMk id="4" creationId="{22767FAA-244A-493B-969C-904D2FDCE26C}"/>
          </ac:picMkLst>
        </pc:picChg>
      </pc:sldChg>
      <pc:sldChg chg="addSp delSp modSp add modTransition modAnim">
        <pc:chgData name="Lorenzo De Marchi" userId="b35b3bf37f64c28c" providerId="LiveId" clId="{9B39AF2F-C11C-4C2C-99C3-4CEEF87BFD37}" dt="2018-05-21T10:16:44.209" v="4027" actId="20577"/>
        <pc:sldMkLst>
          <pc:docMk/>
          <pc:sldMk cId="1839025461" sldId="404"/>
        </pc:sldMkLst>
        <pc:spChg chg="del mod">
          <ac:chgData name="Lorenzo De Marchi" userId="b35b3bf37f64c28c" providerId="LiveId" clId="{9B39AF2F-C11C-4C2C-99C3-4CEEF87BFD37}" dt="2018-05-17T22:09:11.786" v="1859" actId="20577"/>
          <ac:spMkLst>
            <pc:docMk/>
            <pc:sldMk cId="1839025461" sldId="404"/>
            <ac:spMk id="2" creationId="{D4CA3122-7CE2-4771-8873-3DC91EDEDA2E}"/>
          </ac:spMkLst>
        </pc:spChg>
        <pc:spChg chg="del">
          <ac:chgData name="Lorenzo De Marchi" userId="b35b3bf37f64c28c" providerId="LiveId" clId="{9B39AF2F-C11C-4C2C-99C3-4CEEF87BFD37}" dt="2018-05-17T22:09:11.786" v="1859" actId="20577"/>
          <ac:spMkLst>
            <pc:docMk/>
            <pc:sldMk cId="1839025461" sldId="404"/>
            <ac:spMk id="3" creationId="{72945504-D406-4070-82C0-BA654DAAD5A7}"/>
          </ac:spMkLst>
        </pc:spChg>
        <pc:spChg chg="add del mod">
          <ac:chgData name="Lorenzo De Marchi" userId="b35b3bf37f64c28c" providerId="LiveId" clId="{9B39AF2F-C11C-4C2C-99C3-4CEEF87BFD37}" dt="2018-05-17T22:41:38.418" v="2728" actId="20577"/>
          <ac:spMkLst>
            <pc:docMk/>
            <pc:sldMk cId="1839025461" sldId="404"/>
            <ac:spMk id="4" creationId="{1CD596A5-8258-4C32-9955-9630298626E7}"/>
          </ac:spMkLst>
        </pc:spChg>
        <pc:spChg chg="add mod">
          <ac:chgData name="Lorenzo De Marchi" userId="b35b3bf37f64c28c" providerId="LiveId" clId="{9B39AF2F-C11C-4C2C-99C3-4CEEF87BFD37}" dt="2018-05-17T22:41:54.019" v="2736" actId="1076"/>
          <ac:spMkLst>
            <pc:docMk/>
            <pc:sldMk cId="1839025461" sldId="404"/>
            <ac:spMk id="8" creationId="{42236943-F1F5-4590-8B91-5DF628373100}"/>
          </ac:spMkLst>
        </pc:spChg>
        <pc:spChg chg="add mod">
          <ac:chgData name="Lorenzo De Marchi" userId="b35b3bf37f64c28c" providerId="LiveId" clId="{9B39AF2F-C11C-4C2C-99C3-4CEEF87BFD37}" dt="2018-05-21T10:16:44.209" v="4027" actId="20577"/>
          <ac:spMkLst>
            <pc:docMk/>
            <pc:sldMk cId="1839025461" sldId="404"/>
            <ac:spMk id="9" creationId="{B96C6623-C91C-4F57-A3D6-BC741C01BBF8}"/>
          </ac:spMkLst>
        </pc:spChg>
        <pc:picChg chg="add del mod">
          <ac:chgData name="Lorenzo De Marchi" userId="b35b3bf37f64c28c" providerId="LiveId" clId="{9B39AF2F-C11C-4C2C-99C3-4CEEF87BFD37}" dt="2018-05-17T22:15:21.992" v="1876" actId="20577"/>
          <ac:picMkLst>
            <pc:docMk/>
            <pc:sldMk cId="1839025461" sldId="404"/>
            <ac:picMk id="5" creationId="{D388A6BB-C8A0-4FC0-9D0D-48BDF6F89076}"/>
          </ac:picMkLst>
        </pc:picChg>
        <pc:picChg chg="add del mod">
          <ac:chgData name="Lorenzo De Marchi" userId="b35b3bf37f64c28c" providerId="LiveId" clId="{9B39AF2F-C11C-4C2C-99C3-4CEEF87BFD37}" dt="2018-05-17T22:16:26.895" v="1887" actId="20577"/>
          <ac:picMkLst>
            <pc:docMk/>
            <pc:sldMk cId="1839025461" sldId="404"/>
            <ac:picMk id="6" creationId="{DE49E09C-AB5F-4171-B0ED-094961577787}"/>
          </ac:picMkLst>
        </pc:picChg>
        <pc:picChg chg="add del mod">
          <ac:chgData name="Lorenzo De Marchi" userId="b35b3bf37f64c28c" providerId="LiveId" clId="{9B39AF2F-C11C-4C2C-99C3-4CEEF87BFD37}" dt="2018-05-17T22:16:42.222" v="1890" actId="20577"/>
          <ac:picMkLst>
            <pc:docMk/>
            <pc:sldMk cId="1839025461" sldId="404"/>
            <ac:picMk id="7" creationId="{85A4724B-43F0-4630-9E5E-9C6708B87AE1}"/>
          </ac:picMkLst>
        </pc:picChg>
      </pc:sldChg>
      <pc:sldChg chg="addSp modSp add modTransition modAnim">
        <pc:chgData name="Lorenzo De Marchi" userId="b35b3bf37f64c28c" providerId="LiveId" clId="{9B39AF2F-C11C-4C2C-99C3-4CEEF87BFD37}" dt="2018-05-19T19:59:08.903" v="3023" actId="14100"/>
        <pc:sldMkLst>
          <pc:docMk/>
          <pc:sldMk cId="4020156285" sldId="405"/>
        </pc:sldMkLst>
        <pc:spChg chg="mod">
          <ac:chgData name="Lorenzo De Marchi" userId="b35b3bf37f64c28c" providerId="LiveId" clId="{9B39AF2F-C11C-4C2C-99C3-4CEEF87BFD37}" dt="2018-05-17T23:06:50.176" v="2920" actId="27636"/>
          <ac:spMkLst>
            <pc:docMk/>
            <pc:sldMk cId="4020156285" sldId="405"/>
            <ac:spMk id="2" creationId="{9E945CDF-0FB7-45DA-BFC5-B28BADC79A43}"/>
          </ac:spMkLst>
        </pc:spChg>
        <pc:spChg chg="mod">
          <ac:chgData name="Lorenzo De Marchi" userId="b35b3bf37f64c28c" providerId="LiveId" clId="{9B39AF2F-C11C-4C2C-99C3-4CEEF87BFD37}" dt="2018-05-17T22:29:43.175" v="2296" actId="14100"/>
          <ac:spMkLst>
            <pc:docMk/>
            <pc:sldMk cId="4020156285" sldId="405"/>
            <ac:spMk id="3" creationId="{C161B251-FA1A-42CC-99E6-543B383B16FA}"/>
          </ac:spMkLst>
        </pc:spChg>
        <pc:picChg chg="add mod">
          <ac:chgData name="Lorenzo De Marchi" userId="b35b3bf37f64c28c" providerId="LiveId" clId="{9B39AF2F-C11C-4C2C-99C3-4CEEF87BFD37}" dt="2018-05-17T23:07:57.242" v="2923" actId="1076"/>
          <ac:picMkLst>
            <pc:docMk/>
            <pc:sldMk cId="4020156285" sldId="405"/>
            <ac:picMk id="4" creationId="{1E618673-160F-4373-8D5D-B34A2BA8595F}"/>
          </ac:picMkLst>
        </pc:picChg>
        <pc:picChg chg="add mod">
          <ac:chgData name="Lorenzo De Marchi" userId="b35b3bf37f64c28c" providerId="LiveId" clId="{9B39AF2F-C11C-4C2C-99C3-4CEEF87BFD37}" dt="2018-05-17T23:07:54.300" v="2922" actId="1076"/>
          <ac:picMkLst>
            <pc:docMk/>
            <pc:sldMk cId="4020156285" sldId="405"/>
            <ac:picMk id="5" creationId="{11186818-F69D-41B3-94EC-325284EFB188}"/>
          </ac:picMkLst>
        </pc:picChg>
      </pc:sldChg>
      <pc:sldChg chg="add ord">
        <pc:chgData name="Lorenzo De Marchi" userId="b35b3bf37f64c28c" providerId="LiveId" clId="{9B39AF2F-C11C-4C2C-99C3-4CEEF87BFD37}" dt="2018-05-21T19:53:06.319" v="4290" actId="6549"/>
        <pc:sldMkLst>
          <pc:docMk/>
          <pc:sldMk cId="4034352631" sldId="406"/>
        </pc:sldMkLst>
      </pc:sldChg>
      <pc:sldChg chg="add">
        <pc:chgData name="Lorenzo De Marchi" userId="b35b3bf37f64c28c" providerId="LiveId" clId="{9B39AF2F-C11C-4C2C-99C3-4CEEF87BFD37}" dt="2018-05-18T18:34:24.935" v="3004" actId="14100"/>
        <pc:sldMkLst>
          <pc:docMk/>
          <pc:sldMk cId="3366807770" sldId="407"/>
        </pc:sldMkLst>
      </pc:sldChg>
      <pc:sldChg chg="add">
        <pc:chgData name="Lorenzo De Marchi" userId="b35b3bf37f64c28c" providerId="LiveId" clId="{9B39AF2F-C11C-4C2C-99C3-4CEEF87BFD37}" dt="2018-05-18T18:34:26.313" v="3005" actId="14100"/>
        <pc:sldMkLst>
          <pc:docMk/>
          <pc:sldMk cId="2892490621" sldId="408"/>
        </pc:sldMkLst>
      </pc:sldChg>
      <pc:sldChg chg="addSp delSp modSp add modAnim">
        <pc:chgData name="Lorenzo De Marchi" userId="b35b3bf37f64c28c" providerId="LiveId" clId="{9B39AF2F-C11C-4C2C-99C3-4CEEF87BFD37}" dt="2018-05-20T15:21:26.335" v="3716" actId="14100"/>
        <pc:sldMkLst>
          <pc:docMk/>
          <pc:sldMk cId="1459379053" sldId="409"/>
        </pc:sldMkLst>
        <pc:spChg chg="del mod">
          <ac:chgData name="Lorenzo De Marchi" userId="b35b3bf37f64c28c" providerId="LiveId" clId="{9B39AF2F-C11C-4C2C-99C3-4CEEF87BFD37}" dt="2018-05-19T20:03:53.920" v="3030" actId="14100"/>
          <ac:spMkLst>
            <pc:docMk/>
            <pc:sldMk cId="1459379053" sldId="409"/>
            <ac:spMk id="2" creationId="{3C94DC0E-B899-4FEB-BB69-B04602AE74FB}"/>
          </ac:spMkLst>
        </pc:spChg>
        <pc:spChg chg="del">
          <ac:chgData name="Lorenzo De Marchi" userId="b35b3bf37f64c28c" providerId="LiveId" clId="{9B39AF2F-C11C-4C2C-99C3-4CEEF87BFD37}" dt="2018-05-19T20:03:53.920" v="3030" actId="14100"/>
          <ac:spMkLst>
            <pc:docMk/>
            <pc:sldMk cId="1459379053" sldId="409"/>
            <ac:spMk id="3" creationId="{0A9A06AA-6844-4C4D-B2BA-FFE7AC28FD0B}"/>
          </ac:spMkLst>
        </pc:spChg>
        <pc:spChg chg="add mod">
          <ac:chgData name="Lorenzo De Marchi" userId="b35b3bf37f64c28c" providerId="LiveId" clId="{9B39AF2F-C11C-4C2C-99C3-4CEEF87BFD37}" dt="2018-05-19T21:52:32.778" v="3243" actId="14100"/>
          <ac:spMkLst>
            <pc:docMk/>
            <pc:sldMk cId="1459379053" sldId="409"/>
            <ac:spMk id="4" creationId="{EE74928A-7A18-4BC2-865B-F19C6F118D30}"/>
          </ac:spMkLst>
        </pc:spChg>
        <pc:spChg chg="add mod">
          <ac:chgData name="Lorenzo De Marchi" userId="b35b3bf37f64c28c" providerId="LiveId" clId="{9B39AF2F-C11C-4C2C-99C3-4CEEF87BFD37}" dt="2018-05-19T20:03:53.920" v="3030" actId="14100"/>
          <ac:spMkLst>
            <pc:docMk/>
            <pc:sldMk cId="1459379053" sldId="409"/>
            <ac:spMk id="5" creationId="{DC58AAAC-5F8B-4223-B5B3-E41A97D8A2E6}"/>
          </ac:spMkLst>
        </pc:spChg>
        <pc:picChg chg="add mod ord">
          <ac:chgData name="Lorenzo De Marchi" userId="b35b3bf37f64c28c" providerId="LiveId" clId="{9B39AF2F-C11C-4C2C-99C3-4CEEF87BFD37}" dt="2018-05-20T15:20:23.423" v="3711" actId="339"/>
          <ac:picMkLst>
            <pc:docMk/>
            <pc:sldMk cId="1459379053" sldId="409"/>
            <ac:picMk id="6" creationId="{6DB2553B-D93C-486F-9285-C62EEC00F7F7}"/>
          </ac:picMkLst>
        </pc:picChg>
      </pc:sldChg>
      <pc:sldChg chg="modSp add modTransition modAnim">
        <pc:chgData name="Lorenzo De Marchi" userId="b35b3bf37f64c28c" providerId="LiveId" clId="{9B39AF2F-C11C-4C2C-99C3-4CEEF87BFD37}" dt="2018-05-20T15:03:03.434" v="3511" actId="1076"/>
        <pc:sldMkLst>
          <pc:docMk/>
          <pc:sldMk cId="3591190177" sldId="410"/>
        </pc:sldMkLst>
        <pc:graphicFrameChg chg="mod">
          <ac:chgData name="Lorenzo De Marchi" userId="b35b3bf37f64c28c" providerId="LiveId" clId="{9B39AF2F-C11C-4C2C-99C3-4CEEF87BFD37}" dt="2018-05-20T15:03:03.434" v="3511" actId="1076"/>
          <ac:graphicFrameMkLst>
            <pc:docMk/>
            <pc:sldMk cId="3591190177" sldId="410"/>
            <ac:graphicFrameMk id="3" creationId="{6F12C670-6001-4B9C-97C5-FF329654CA4E}"/>
          </ac:graphicFrameMkLst>
        </pc:graphicFrameChg>
      </pc:sldChg>
      <pc:sldChg chg="addSp delSp modSp add modAnim">
        <pc:chgData name="Lorenzo De Marchi" userId="b35b3bf37f64c28c" providerId="LiveId" clId="{9B39AF2F-C11C-4C2C-99C3-4CEEF87BFD37}" dt="2018-05-20T15:40:45.313" v="3778" actId="1076"/>
        <pc:sldMkLst>
          <pc:docMk/>
          <pc:sldMk cId="2137005428" sldId="411"/>
        </pc:sldMkLst>
        <pc:spChg chg="mod">
          <ac:chgData name="Lorenzo De Marchi" userId="b35b3bf37f64c28c" providerId="LiveId" clId="{9B39AF2F-C11C-4C2C-99C3-4CEEF87BFD37}" dt="2018-05-20T15:38:04.734" v="3763" actId="27636"/>
          <ac:spMkLst>
            <pc:docMk/>
            <pc:sldMk cId="2137005428" sldId="411"/>
            <ac:spMk id="2" creationId="{35179505-3966-41F8-AAE6-A2A837BB5BD6}"/>
          </ac:spMkLst>
        </pc:spChg>
        <pc:spChg chg="del">
          <ac:chgData name="Lorenzo De Marchi" userId="b35b3bf37f64c28c" providerId="LiveId" clId="{9B39AF2F-C11C-4C2C-99C3-4CEEF87BFD37}" dt="2018-05-20T15:38:33.631" v="3764" actId="1076"/>
          <ac:spMkLst>
            <pc:docMk/>
            <pc:sldMk cId="2137005428" sldId="411"/>
            <ac:spMk id="3" creationId="{ADE15DFE-FBF1-45D8-9965-D5B15C1FC5BA}"/>
          </ac:spMkLst>
        </pc:spChg>
        <pc:picChg chg="add mod">
          <ac:chgData name="Lorenzo De Marchi" userId="b35b3bf37f64c28c" providerId="LiveId" clId="{9B39AF2F-C11C-4C2C-99C3-4CEEF87BFD37}" dt="2018-05-20T15:40:39.806" v="3777" actId="1076"/>
          <ac:picMkLst>
            <pc:docMk/>
            <pc:sldMk cId="2137005428" sldId="411"/>
            <ac:picMk id="4" creationId="{8CED75D0-1BE5-4E3F-BE77-C722747955B4}"/>
          </ac:picMkLst>
        </pc:picChg>
        <pc:picChg chg="add mod">
          <ac:chgData name="Lorenzo De Marchi" userId="b35b3bf37f64c28c" providerId="LiveId" clId="{9B39AF2F-C11C-4C2C-99C3-4CEEF87BFD37}" dt="2018-05-20T15:40:45.313" v="3778" actId="1076"/>
          <ac:picMkLst>
            <pc:docMk/>
            <pc:sldMk cId="2137005428" sldId="411"/>
            <ac:picMk id="5" creationId="{6325CDB2-A450-4DAD-9754-566BC726A766}"/>
          </ac:picMkLst>
        </pc:picChg>
      </pc:sldChg>
      <pc:sldChg chg="addSp modSp add modAnim">
        <pc:chgData name="Lorenzo De Marchi" userId="b35b3bf37f64c28c" providerId="LiveId" clId="{9B39AF2F-C11C-4C2C-99C3-4CEEF87BFD37}" dt="2018-05-21T19:54:41.012" v="4301" actId="20577"/>
        <pc:sldMkLst>
          <pc:docMk/>
          <pc:sldMk cId="3584561686" sldId="412"/>
        </pc:sldMkLst>
        <pc:spChg chg="mod">
          <ac:chgData name="Lorenzo De Marchi" userId="b35b3bf37f64c28c" providerId="LiveId" clId="{9B39AF2F-C11C-4C2C-99C3-4CEEF87BFD37}" dt="2018-05-21T19:54:41.012" v="4301" actId="20577"/>
          <ac:spMkLst>
            <pc:docMk/>
            <pc:sldMk cId="3584561686" sldId="412"/>
            <ac:spMk id="3" creationId="{CD13D2D1-84A9-4E3E-9DA0-82FFC11D8DB6}"/>
          </ac:spMkLst>
        </pc:spChg>
        <pc:cxnChg chg="add mod">
          <ac:chgData name="Lorenzo De Marchi" userId="b35b3bf37f64c28c" providerId="LiveId" clId="{9B39AF2F-C11C-4C2C-99C3-4CEEF87BFD37}" dt="2018-05-20T15:47:34.327" v="3803" actId="14100"/>
          <ac:cxnSpMkLst>
            <pc:docMk/>
            <pc:sldMk cId="3584561686" sldId="412"/>
            <ac:cxnSpMk id="5" creationId="{99197AA0-5762-47F7-8E10-90E770E19DD6}"/>
          </ac:cxnSpMkLst>
        </pc:cxnChg>
      </pc:sldChg>
      <pc:sldChg chg="addSp delSp modSp add del modAnim">
        <pc:chgData name="Lorenzo De Marchi" userId="b35b3bf37f64c28c" providerId="LiveId" clId="{9B39AF2F-C11C-4C2C-99C3-4CEEF87BFD37}" dt="2018-05-21T10:17:48.382" v="4031" actId="2696"/>
        <pc:sldMkLst>
          <pc:docMk/>
          <pc:sldMk cId="1526379405" sldId="413"/>
        </pc:sldMkLst>
        <pc:cxnChg chg="add del mod">
          <ac:chgData name="Lorenzo De Marchi" userId="b35b3bf37f64c28c" providerId="LiveId" clId="{9B39AF2F-C11C-4C2C-99C3-4CEEF87BFD37}" dt="2018-05-21T10:17:33.736" v="4029" actId="2696"/>
          <ac:cxnSpMkLst>
            <pc:docMk/>
            <pc:sldMk cId="1526379405" sldId="413"/>
            <ac:cxnSpMk id="16" creationId="{1C674DD3-55F4-4F96-9C73-35F80D8F2C8E}"/>
          </ac:cxnSpMkLst>
        </pc:cxnChg>
      </pc:sldChg>
      <pc:sldChg chg="addSp delSp modSp add del modAnim">
        <pc:chgData name="Lorenzo De Marchi" userId="b35b3bf37f64c28c" providerId="LiveId" clId="{9B39AF2F-C11C-4C2C-99C3-4CEEF87BFD37}" dt="2018-05-22T18:47:38.569" v="4985" actId="2696"/>
        <pc:sldMkLst>
          <pc:docMk/>
          <pc:sldMk cId="3314771642" sldId="414"/>
        </pc:sldMkLst>
        <pc:spChg chg="mod">
          <ac:chgData name="Lorenzo De Marchi" userId="b35b3bf37f64c28c" providerId="LiveId" clId="{9B39AF2F-C11C-4C2C-99C3-4CEEF87BFD37}" dt="2018-05-22T18:46:37.302" v="4977" actId="403"/>
          <ac:spMkLst>
            <pc:docMk/>
            <pc:sldMk cId="3314771642" sldId="414"/>
            <ac:spMk id="4" creationId="{94FA2C7B-FE47-4F9D-8B52-60B8A98C79C6}"/>
          </ac:spMkLst>
        </pc:spChg>
        <pc:picChg chg="mod">
          <ac:chgData name="Lorenzo De Marchi" userId="b35b3bf37f64c28c" providerId="LiveId" clId="{9B39AF2F-C11C-4C2C-99C3-4CEEF87BFD37}" dt="2018-05-22T18:46:39.882" v="4978" actId="1076"/>
          <ac:picMkLst>
            <pc:docMk/>
            <pc:sldMk cId="3314771642" sldId="414"/>
            <ac:picMk id="6" creationId="{4C9955E0-877B-46C7-98C8-F2CC4C656566}"/>
          </ac:picMkLst>
        </pc:picChg>
        <pc:cxnChg chg="add del mod">
          <ac:chgData name="Lorenzo De Marchi" userId="b35b3bf37f64c28c" providerId="LiveId" clId="{9B39AF2F-C11C-4C2C-99C3-4CEEF87BFD37}" dt="2018-05-22T18:47:13.194" v="4980"/>
          <ac:cxnSpMkLst>
            <pc:docMk/>
            <pc:sldMk cId="3314771642" sldId="414"/>
            <ac:cxnSpMk id="5" creationId="{E8347635-C61A-4B13-A0C1-34477701781C}"/>
          </ac:cxnSpMkLst>
        </pc:cxnChg>
      </pc:sldChg>
      <pc:sldChg chg="modSp add">
        <pc:chgData name="Lorenzo De Marchi" userId="b35b3bf37f64c28c" providerId="LiveId" clId="{9B39AF2F-C11C-4C2C-99C3-4CEEF87BFD37}" dt="2018-05-21T20:00:42.366" v="4338" actId="6549"/>
        <pc:sldMkLst>
          <pc:docMk/>
          <pc:sldMk cId="1295170203" sldId="415"/>
        </pc:sldMkLst>
        <pc:spChg chg="mod">
          <ac:chgData name="Lorenzo De Marchi" userId="b35b3bf37f64c28c" providerId="LiveId" clId="{9B39AF2F-C11C-4C2C-99C3-4CEEF87BFD37}" dt="2018-05-21T20:00:42.366" v="4338" actId="6549"/>
          <ac:spMkLst>
            <pc:docMk/>
            <pc:sldMk cId="1295170203" sldId="415"/>
            <ac:spMk id="12" creationId="{1306431D-C0F9-4090-B7F0-9356D54BE93E}"/>
          </ac:spMkLst>
        </pc:spChg>
      </pc:sldChg>
      <pc:sldChg chg="addSp modSp add modAnim">
        <pc:chgData name="Lorenzo De Marchi" userId="b35b3bf37f64c28c" providerId="LiveId" clId="{9B39AF2F-C11C-4C2C-99C3-4CEEF87BFD37}" dt="2018-05-21T10:18:18.229" v="4046" actId="20577"/>
        <pc:sldMkLst>
          <pc:docMk/>
          <pc:sldMk cId="1100015960" sldId="416"/>
        </pc:sldMkLst>
        <pc:spChg chg="mod">
          <ac:chgData name="Lorenzo De Marchi" userId="b35b3bf37f64c28c" providerId="LiveId" clId="{9B39AF2F-C11C-4C2C-99C3-4CEEF87BFD37}" dt="2018-05-21T10:18:18.229" v="4046" actId="20577"/>
          <ac:spMkLst>
            <pc:docMk/>
            <pc:sldMk cId="1100015960" sldId="416"/>
            <ac:spMk id="9" creationId="{B96C6623-C91C-4F57-A3D6-BC741C01BBF8}"/>
          </ac:spMkLst>
        </pc:spChg>
        <pc:cxnChg chg="add mod">
          <ac:chgData name="Lorenzo De Marchi" userId="b35b3bf37f64c28c" providerId="LiveId" clId="{9B39AF2F-C11C-4C2C-99C3-4CEEF87BFD37}" dt="2018-05-20T15:46:06.799" v="3793" actId="14100"/>
          <ac:cxnSpMkLst>
            <pc:docMk/>
            <pc:sldMk cId="1100015960" sldId="416"/>
            <ac:cxnSpMk id="4" creationId="{F3E172C6-555E-43AB-A418-7ACD97D57E1A}"/>
          </ac:cxnSpMkLst>
        </pc:cxnChg>
      </pc:sldChg>
      <pc:sldChg chg="modSp add">
        <pc:chgData name="Lorenzo De Marchi" userId="b35b3bf37f64c28c" providerId="LiveId" clId="{9B39AF2F-C11C-4C2C-99C3-4CEEF87BFD37}" dt="2018-05-21T10:19:26.018" v="4069" actId="20577"/>
        <pc:sldMkLst>
          <pc:docMk/>
          <pc:sldMk cId="3679939985" sldId="417"/>
        </pc:sldMkLst>
        <pc:spChg chg="mod">
          <ac:chgData name="Lorenzo De Marchi" userId="b35b3bf37f64c28c" providerId="LiveId" clId="{9B39AF2F-C11C-4C2C-99C3-4CEEF87BFD37}" dt="2018-05-21T10:19:26.018" v="4069" actId="20577"/>
          <ac:spMkLst>
            <pc:docMk/>
            <pc:sldMk cId="3679939985" sldId="417"/>
            <ac:spMk id="7" creationId="{97FAA384-F70E-416E-8441-2FC80E024A33}"/>
          </ac:spMkLst>
        </pc:spChg>
      </pc:sldChg>
      <pc:sldChg chg="addSp modSp add modAnim">
        <pc:chgData name="Lorenzo De Marchi" userId="b35b3bf37f64c28c" providerId="LiveId" clId="{9B39AF2F-C11C-4C2C-99C3-4CEEF87BFD37}" dt="2018-05-21T19:52:09.235" v="4289" actId="6549"/>
        <pc:sldMkLst>
          <pc:docMk/>
          <pc:sldMk cId="3989890479" sldId="418"/>
        </pc:sldMkLst>
        <pc:spChg chg="mod">
          <ac:chgData name="Lorenzo De Marchi" userId="b35b3bf37f64c28c" providerId="LiveId" clId="{9B39AF2F-C11C-4C2C-99C3-4CEEF87BFD37}" dt="2018-05-21T19:48:52.019" v="4271" actId="14100"/>
          <ac:spMkLst>
            <pc:docMk/>
            <pc:sldMk cId="3989890479" sldId="418"/>
            <ac:spMk id="3" creationId="{C161B251-FA1A-42CC-99E6-543B383B16FA}"/>
          </ac:spMkLst>
        </pc:spChg>
        <pc:picChg chg="add mod ord">
          <ac:chgData name="Lorenzo De Marchi" userId="b35b3bf37f64c28c" providerId="LiveId" clId="{9B39AF2F-C11C-4C2C-99C3-4CEEF87BFD37}" dt="2018-05-21T19:50:59.213" v="4286" actId="171"/>
          <ac:picMkLst>
            <pc:docMk/>
            <pc:sldMk cId="3989890479" sldId="418"/>
            <ac:picMk id="7" creationId="{061666D1-14CE-4E3C-BC9A-7DE7530C2229}"/>
          </ac:picMkLst>
        </pc:picChg>
        <pc:cxnChg chg="add mod">
          <ac:chgData name="Lorenzo De Marchi" userId="b35b3bf37f64c28c" providerId="LiveId" clId="{9B39AF2F-C11C-4C2C-99C3-4CEEF87BFD37}" dt="2018-05-21T19:48:58.786" v="4272" actId="1076"/>
          <ac:cxnSpMkLst>
            <pc:docMk/>
            <pc:sldMk cId="3989890479" sldId="418"/>
            <ac:cxnSpMk id="6" creationId="{547514F1-A244-442F-BB69-F2AFED086FF4}"/>
          </ac:cxnSpMkLst>
        </pc:cxnChg>
      </pc:sldChg>
      <pc:sldChg chg="addSp modSp add modAnim">
        <pc:chgData name="Lorenzo De Marchi" userId="b35b3bf37f64c28c" providerId="LiveId" clId="{9B39AF2F-C11C-4C2C-99C3-4CEEF87BFD37}" dt="2018-05-21T20:19:45.356" v="4385" actId="14100"/>
        <pc:sldMkLst>
          <pc:docMk/>
          <pc:sldMk cId="2036270716" sldId="419"/>
        </pc:sldMkLst>
        <pc:cxnChg chg="add mod">
          <ac:chgData name="Lorenzo De Marchi" userId="b35b3bf37f64c28c" providerId="LiveId" clId="{9B39AF2F-C11C-4C2C-99C3-4CEEF87BFD37}" dt="2018-05-21T20:19:45.356" v="4385" actId="14100"/>
          <ac:cxnSpMkLst>
            <pc:docMk/>
            <pc:sldMk cId="2036270716" sldId="419"/>
            <ac:cxnSpMk id="13" creationId="{43E951F9-4E73-43D2-B5BE-75036968A838}"/>
          </ac:cxnSpMkLst>
        </pc:cxnChg>
      </pc:sldChg>
      <pc:sldChg chg="addSp modSp add del modTransition modAnim">
        <pc:chgData name="Lorenzo De Marchi" userId="b35b3bf37f64c28c" providerId="LiveId" clId="{9B39AF2F-C11C-4C2C-99C3-4CEEF87BFD37}" dt="2018-05-21T17:45:53.544" v="4249" actId="2696"/>
        <pc:sldMkLst>
          <pc:docMk/>
          <pc:sldMk cId="2596643975" sldId="419"/>
        </pc:sldMkLst>
        <pc:spChg chg="mod">
          <ac:chgData name="Lorenzo De Marchi" userId="b35b3bf37f64c28c" providerId="LiveId" clId="{9B39AF2F-C11C-4C2C-99C3-4CEEF87BFD37}" dt="2018-05-21T02:39:14.129" v="3902" actId="403"/>
          <ac:spMkLst>
            <pc:docMk/>
            <pc:sldMk cId="2596643975" sldId="419"/>
            <ac:spMk id="2" creationId="{E2F46CB8-C326-46F9-B4FD-C16CF110A5FF}"/>
          </ac:spMkLst>
        </pc:spChg>
        <pc:spChg chg="mod">
          <ac:chgData name="Lorenzo De Marchi" userId="b35b3bf37f64c28c" providerId="LiveId" clId="{9B39AF2F-C11C-4C2C-99C3-4CEEF87BFD37}" dt="2018-05-21T02:45:46.519" v="3995" actId="1076"/>
          <ac:spMkLst>
            <pc:docMk/>
            <pc:sldMk cId="2596643975" sldId="419"/>
            <ac:spMk id="3" creationId="{56B83CB4-7377-40C1-A2E4-658089577C34}"/>
          </ac:spMkLst>
        </pc:spChg>
        <pc:spChg chg="add mod">
          <ac:chgData name="Lorenzo De Marchi" userId="b35b3bf37f64c28c" providerId="LiveId" clId="{9B39AF2F-C11C-4C2C-99C3-4CEEF87BFD37}" dt="2018-05-21T02:38:52.918" v="3896" actId="1076"/>
          <ac:spMkLst>
            <pc:docMk/>
            <pc:sldMk cId="2596643975" sldId="419"/>
            <ac:spMk id="19" creationId="{235CB1F7-7E26-4490-9F48-77143A5CCC8D}"/>
          </ac:spMkLst>
        </pc:spChg>
        <pc:cxnChg chg="add mod">
          <ac:chgData name="Lorenzo De Marchi" userId="b35b3bf37f64c28c" providerId="LiveId" clId="{9B39AF2F-C11C-4C2C-99C3-4CEEF87BFD37}" dt="2018-05-21T02:46:00.607" v="3998" actId="14100"/>
          <ac:cxnSpMkLst>
            <pc:docMk/>
            <pc:sldMk cId="2596643975" sldId="419"/>
            <ac:cxnSpMk id="4" creationId="{3EF9BB47-82A1-4556-ABD5-F135682360C6}"/>
          </ac:cxnSpMkLst>
        </pc:cxnChg>
        <pc:cxnChg chg="add mod">
          <ac:chgData name="Lorenzo De Marchi" userId="b35b3bf37f64c28c" providerId="LiveId" clId="{9B39AF2F-C11C-4C2C-99C3-4CEEF87BFD37}" dt="2018-05-21T02:46:19.815" v="4002" actId="14100"/>
          <ac:cxnSpMkLst>
            <pc:docMk/>
            <pc:sldMk cId="2596643975" sldId="419"/>
            <ac:cxnSpMk id="7" creationId="{1CC4AF45-C544-4945-BDC1-72E6CB3468C5}"/>
          </ac:cxnSpMkLst>
        </pc:cxnChg>
        <pc:cxnChg chg="add mod">
          <ac:chgData name="Lorenzo De Marchi" userId="b35b3bf37f64c28c" providerId="LiveId" clId="{9B39AF2F-C11C-4C2C-99C3-4CEEF87BFD37}" dt="2018-05-21T02:48:31.831" v="4010" actId="14100"/>
          <ac:cxnSpMkLst>
            <pc:docMk/>
            <pc:sldMk cId="2596643975" sldId="419"/>
            <ac:cxnSpMk id="10" creationId="{08B4FE07-147C-4F9F-B838-D36CC053B367}"/>
          </ac:cxnSpMkLst>
        </pc:cxnChg>
        <pc:cxnChg chg="add mod">
          <ac:chgData name="Lorenzo De Marchi" userId="b35b3bf37f64c28c" providerId="LiveId" clId="{9B39AF2F-C11C-4C2C-99C3-4CEEF87BFD37}" dt="2018-05-21T02:46:49.726" v="4007" actId="14100"/>
          <ac:cxnSpMkLst>
            <pc:docMk/>
            <pc:sldMk cId="2596643975" sldId="419"/>
            <ac:cxnSpMk id="12" creationId="{40B882DB-2C11-45A8-9EB4-A321211DFE3F}"/>
          </ac:cxnSpMkLst>
        </pc:cxnChg>
        <pc:cxnChg chg="add mod">
          <ac:chgData name="Lorenzo De Marchi" userId="b35b3bf37f64c28c" providerId="LiveId" clId="{9B39AF2F-C11C-4C2C-99C3-4CEEF87BFD37}" dt="2018-05-21T02:46:06.383" v="4000" actId="14100"/>
          <ac:cxnSpMkLst>
            <pc:docMk/>
            <pc:sldMk cId="2596643975" sldId="419"/>
            <ac:cxnSpMk id="15" creationId="{25DB8F04-EFEF-4B83-A71A-A4E7A06C0D0E}"/>
          </ac:cxnSpMkLst>
        </pc:cxnChg>
        <pc:cxnChg chg="add mod">
          <ac:chgData name="Lorenzo De Marchi" userId="b35b3bf37f64c28c" providerId="LiveId" clId="{9B39AF2F-C11C-4C2C-99C3-4CEEF87BFD37}" dt="2018-05-21T02:46:36.622" v="4005" actId="14100"/>
          <ac:cxnSpMkLst>
            <pc:docMk/>
            <pc:sldMk cId="2596643975" sldId="419"/>
            <ac:cxnSpMk id="23" creationId="{C0F29DFD-79CC-4024-A71B-3A8E2B250B10}"/>
          </ac:cxnSpMkLst>
        </pc:cxnChg>
        <pc:cxnChg chg="add mod">
          <ac:chgData name="Lorenzo De Marchi" userId="b35b3bf37f64c28c" providerId="LiveId" clId="{9B39AF2F-C11C-4C2C-99C3-4CEEF87BFD37}" dt="2018-05-21T02:48:44.399" v="4013" actId="14100"/>
          <ac:cxnSpMkLst>
            <pc:docMk/>
            <pc:sldMk cId="2596643975" sldId="419"/>
            <ac:cxnSpMk id="27" creationId="{7CDE25E2-5207-4D2F-9E3A-D9428D9DDD3F}"/>
          </ac:cxnSpMkLst>
        </pc:cxnChg>
      </pc:sldChg>
      <pc:sldChg chg="addSp delSp modSp add modAnim">
        <pc:chgData name="Lorenzo De Marchi" userId="b35b3bf37f64c28c" providerId="LiveId" clId="{9B39AF2F-C11C-4C2C-99C3-4CEEF87BFD37}" dt="2018-05-21T19:57:55.450" v="4322" actId="1076"/>
        <pc:sldMkLst>
          <pc:docMk/>
          <pc:sldMk cId="4162694619" sldId="420"/>
        </pc:sldMkLst>
        <pc:spChg chg="mod">
          <ac:chgData name="Lorenzo De Marchi" userId="b35b3bf37f64c28c" providerId="LiveId" clId="{9B39AF2F-C11C-4C2C-99C3-4CEEF87BFD37}" dt="2018-05-21T19:57:22.094" v="4314" actId="20577"/>
          <ac:spMkLst>
            <pc:docMk/>
            <pc:sldMk cId="4162694619" sldId="420"/>
            <ac:spMk id="3" creationId="{7DB9FC3C-1A07-496F-8465-ED464E1827C4}"/>
          </ac:spMkLst>
        </pc:spChg>
        <pc:spChg chg="del">
          <ac:chgData name="Lorenzo De Marchi" userId="b35b3bf37f64c28c" providerId="LiveId" clId="{9B39AF2F-C11C-4C2C-99C3-4CEEF87BFD37}" dt="2018-05-21T19:57:35.314" v="4318" actId="1076"/>
          <ac:spMkLst>
            <pc:docMk/>
            <pc:sldMk cId="4162694619" sldId="420"/>
            <ac:spMk id="8" creationId="{A6A12602-253A-4291-BB17-5D80AFE9AF57}"/>
          </ac:spMkLst>
        </pc:spChg>
        <pc:spChg chg="add mod">
          <ac:chgData name="Lorenzo De Marchi" userId="b35b3bf37f64c28c" providerId="LiveId" clId="{9B39AF2F-C11C-4C2C-99C3-4CEEF87BFD37}" dt="2018-05-21T19:57:55.450" v="4322" actId="1076"/>
          <ac:spMkLst>
            <pc:docMk/>
            <pc:sldMk cId="4162694619" sldId="420"/>
            <ac:spMk id="17" creationId="{23D06ADD-319F-4C82-BF08-EA96BDADF4E1}"/>
          </ac:spMkLst>
        </pc:spChg>
        <pc:cxnChg chg="add">
          <ac:chgData name="Lorenzo De Marchi" userId="b35b3bf37f64c28c" providerId="LiveId" clId="{9B39AF2F-C11C-4C2C-99C3-4CEEF87BFD37}" dt="2018-05-21T10:17:42.244" v="4030" actId="1076"/>
          <ac:cxnSpMkLst>
            <pc:docMk/>
            <pc:sldMk cId="4162694619" sldId="420"/>
            <ac:cxnSpMk id="16" creationId="{F475747D-7521-4368-B768-61DAD4551760}"/>
          </ac:cxnSpMkLst>
        </pc:cxnChg>
      </pc:sldChg>
      <pc:sldChg chg="addSp modSp add modAnim">
        <pc:chgData name="Lorenzo De Marchi" userId="b35b3bf37f64c28c" providerId="LiveId" clId="{9B39AF2F-C11C-4C2C-99C3-4CEEF87BFD37}" dt="2018-05-22T18:48:43.394" v="5007" actId="1076"/>
        <pc:sldMkLst>
          <pc:docMk/>
          <pc:sldMk cId="311430544" sldId="421"/>
        </pc:sldMkLst>
        <pc:spChg chg="mod">
          <ac:chgData name="Lorenzo De Marchi" userId="b35b3bf37f64c28c" providerId="LiveId" clId="{9B39AF2F-C11C-4C2C-99C3-4CEEF87BFD37}" dt="2018-05-22T18:48:40.731" v="5006" actId="1076"/>
          <ac:spMkLst>
            <pc:docMk/>
            <pc:sldMk cId="311430544" sldId="421"/>
            <ac:spMk id="4" creationId="{94FA2C7B-FE47-4F9D-8B52-60B8A98C79C6}"/>
          </ac:spMkLst>
        </pc:spChg>
        <pc:spChg chg="mod">
          <ac:chgData name="Lorenzo De Marchi" userId="b35b3bf37f64c28c" providerId="LiveId" clId="{9B39AF2F-C11C-4C2C-99C3-4CEEF87BFD37}" dt="2018-05-22T18:48:00.269" v="5003" actId="6549"/>
          <ac:spMkLst>
            <pc:docMk/>
            <pc:sldMk cId="311430544" sldId="421"/>
            <ac:spMk id="7" creationId="{7B026CC0-EF10-46A9-8B78-1A1C20462B4B}"/>
          </ac:spMkLst>
        </pc:spChg>
        <pc:cxnChg chg="add mod">
          <ac:chgData name="Lorenzo De Marchi" userId="b35b3bf37f64c28c" providerId="LiveId" clId="{9B39AF2F-C11C-4C2C-99C3-4CEEF87BFD37}" dt="2018-05-22T18:48:43.394" v="5007" actId="1076"/>
          <ac:cxnSpMkLst>
            <pc:docMk/>
            <pc:sldMk cId="311430544" sldId="421"/>
            <ac:cxnSpMk id="8" creationId="{94BE6BAE-F09E-40D9-80AB-1E18B04A9F5C}"/>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455142-AFAC-4A4C-8F00-C53B77987F4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40C8D3B9-6499-4F2E-9EE2-E4CAC97DD566}">
      <dgm:prSet phldrT="[Text]" phldr="1"/>
      <dgm:spPr/>
      <dgm:t>
        <a:bodyPr/>
        <a:lstStyle/>
        <a:p>
          <a:endParaRPr lang="en-US"/>
        </a:p>
      </dgm:t>
    </dgm:pt>
    <dgm:pt modelId="{76D39383-2DF5-4EA9-9D8A-1C71639F9E20}" type="parTrans" cxnId="{3B39F63F-6A3B-41CD-8067-6F453550E1CC}">
      <dgm:prSet/>
      <dgm:spPr/>
      <dgm:t>
        <a:bodyPr/>
        <a:lstStyle/>
        <a:p>
          <a:endParaRPr lang="en-US"/>
        </a:p>
      </dgm:t>
    </dgm:pt>
    <dgm:pt modelId="{BBA95631-3862-4AB4-89C3-946B9FAEC049}" type="sibTrans" cxnId="{3B39F63F-6A3B-41CD-8067-6F453550E1CC}">
      <dgm:prSet/>
      <dgm:spPr/>
      <dgm:t>
        <a:bodyPr/>
        <a:lstStyle/>
        <a:p>
          <a:endParaRPr lang="en-US"/>
        </a:p>
      </dgm:t>
    </dgm:pt>
    <dgm:pt modelId="{3EF19680-AC4D-44EA-B2BF-AC34C3946C74}">
      <dgm:prSet phldrT="[Text]" custT="1"/>
      <dgm:spPr/>
      <dgm:t>
        <a:bodyPr/>
        <a:lstStyle/>
        <a:p>
          <a:pPr algn="ctr"/>
          <a:r>
            <a:rPr lang="en-US" sz="4000" dirty="0">
              <a:latin typeface="55 Helvetica Roman"/>
            </a:rPr>
            <a:t>Pre-</a:t>
          </a:r>
          <a:r>
            <a:rPr lang="en-US" sz="4000" dirty="0" err="1">
              <a:latin typeface="55 Helvetica Roman"/>
            </a:rPr>
            <a:t>Anhepatic</a:t>
          </a:r>
          <a:endParaRPr lang="en-US" sz="4000" dirty="0">
            <a:latin typeface="55 Helvetica Roman"/>
          </a:endParaRPr>
        </a:p>
      </dgm:t>
    </dgm:pt>
    <dgm:pt modelId="{7C53292E-93FA-40F7-BEA0-319F082CF454}" type="parTrans" cxnId="{A8C0B189-F50C-40ED-A4BA-4D1F1AC6978E}">
      <dgm:prSet/>
      <dgm:spPr/>
      <dgm:t>
        <a:bodyPr/>
        <a:lstStyle/>
        <a:p>
          <a:endParaRPr lang="en-US"/>
        </a:p>
      </dgm:t>
    </dgm:pt>
    <dgm:pt modelId="{D80DAACD-DAEB-4CBA-9447-9BD9E0C02584}" type="sibTrans" cxnId="{A8C0B189-F50C-40ED-A4BA-4D1F1AC6978E}">
      <dgm:prSet/>
      <dgm:spPr/>
      <dgm:t>
        <a:bodyPr/>
        <a:lstStyle/>
        <a:p>
          <a:endParaRPr lang="en-US"/>
        </a:p>
      </dgm:t>
    </dgm:pt>
    <dgm:pt modelId="{0984FDA5-2000-448C-8E07-4AE06EA09210}">
      <dgm:prSet phldrT="[Text]" phldr="1"/>
      <dgm:spPr/>
      <dgm:t>
        <a:bodyPr/>
        <a:lstStyle/>
        <a:p>
          <a:endParaRPr lang="en-US"/>
        </a:p>
      </dgm:t>
    </dgm:pt>
    <dgm:pt modelId="{49EA5478-86D7-40E5-B463-0EB994E49754}" type="parTrans" cxnId="{F0B45ABF-3F39-46C8-8F4F-52FE27742434}">
      <dgm:prSet/>
      <dgm:spPr/>
      <dgm:t>
        <a:bodyPr/>
        <a:lstStyle/>
        <a:p>
          <a:endParaRPr lang="en-US"/>
        </a:p>
      </dgm:t>
    </dgm:pt>
    <dgm:pt modelId="{5F5CD1F8-DA1C-4801-9650-773A5B9D16E8}" type="sibTrans" cxnId="{F0B45ABF-3F39-46C8-8F4F-52FE27742434}">
      <dgm:prSet/>
      <dgm:spPr/>
      <dgm:t>
        <a:bodyPr/>
        <a:lstStyle/>
        <a:p>
          <a:endParaRPr lang="en-US"/>
        </a:p>
      </dgm:t>
    </dgm:pt>
    <dgm:pt modelId="{74EC7882-DF4A-40AD-803B-3DA1F8218100}">
      <dgm:prSet phldrT="[Text]" custT="1"/>
      <dgm:spPr/>
      <dgm:t>
        <a:bodyPr/>
        <a:lstStyle/>
        <a:p>
          <a:pPr algn="ctr"/>
          <a:r>
            <a:rPr lang="en-US" sz="4000" dirty="0" err="1">
              <a:latin typeface="55 Helvetica Roman"/>
            </a:rPr>
            <a:t>Anhepatic</a:t>
          </a:r>
          <a:endParaRPr lang="en-US" sz="4000" dirty="0">
            <a:latin typeface="55 Helvetica Roman"/>
          </a:endParaRPr>
        </a:p>
      </dgm:t>
    </dgm:pt>
    <dgm:pt modelId="{01A05484-639E-4BB6-B70C-B5151C025C05}" type="parTrans" cxnId="{272F7FFF-4067-45EE-B3FC-9E22E1475049}">
      <dgm:prSet/>
      <dgm:spPr/>
      <dgm:t>
        <a:bodyPr/>
        <a:lstStyle/>
        <a:p>
          <a:endParaRPr lang="en-US"/>
        </a:p>
      </dgm:t>
    </dgm:pt>
    <dgm:pt modelId="{83D4098C-6BCC-43AB-AFBA-082CC699687D}" type="sibTrans" cxnId="{272F7FFF-4067-45EE-B3FC-9E22E1475049}">
      <dgm:prSet/>
      <dgm:spPr/>
      <dgm:t>
        <a:bodyPr/>
        <a:lstStyle/>
        <a:p>
          <a:endParaRPr lang="en-US"/>
        </a:p>
      </dgm:t>
    </dgm:pt>
    <dgm:pt modelId="{8F9A65AE-E604-4D98-ACB0-B99505C0B30C}">
      <dgm:prSet phldrT="[Text]" phldr="1"/>
      <dgm:spPr/>
      <dgm:t>
        <a:bodyPr/>
        <a:lstStyle/>
        <a:p>
          <a:endParaRPr lang="en-US"/>
        </a:p>
      </dgm:t>
    </dgm:pt>
    <dgm:pt modelId="{C78284A8-8D9C-413B-A1A7-27F6905B6180}" type="parTrans" cxnId="{466CCBFD-870B-4A10-A9BD-F7EEFDEEC6AC}">
      <dgm:prSet/>
      <dgm:spPr/>
      <dgm:t>
        <a:bodyPr/>
        <a:lstStyle/>
        <a:p>
          <a:endParaRPr lang="en-US"/>
        </a:p>
      </dgm:t>
    </dgm:pt>
    <dgm:pt modelId="{01048D77-4AAF-4A45-B490-24E10DD2F6D7}" type="sibTrans" cxnId="{466CCBFD-870B-4A10-A9BD-F7EEFDEEC6AC}">
      <dgm:prSet/>
      <dgm:spPr/>
      <dgm:t>
        <a:bodyPr/>
        <a:lstStyle/>
        <a:p>
          <a:endParaRPr lang="en-US"/>
        </a:p>
      </dgm:t>
    </dgm:pt>
    <dgm:pt modelId="{BC3B5DEA-3023-45BB-9FED-003778D3EEE4}">
      <dgm:prSet phldrT="[Text]" custT="1"/>
      <dgm:spPr/>
      <dgm:t>
        <a:bodyPr/>
        <a:lstStyle/>
        <a:p>
          <a:pPr algn="ctr"/>
          <a:r>
            <a:rPr lang="en-US" sz="4000" dirty="0">
              <a:latin typeface="55 Helvetica Roman"/>
            </a:rPr>
            <a:t>Post-</a:t>
          </a:r>
          <a:r>
            <a:rPr lang="en-US" sz="4000" dirty="0" err="1">
              <a:latin typeface="55 Helvetica Roman"/>
            </a:rPr>
            <a:t>Anhepatic</a:t>
          </a:r>
          <a:endParaRPr lang="en-US" sz="4000" dirty="0">
            <a:latin typeface="55 Helvetica Roman"/>
          </a:endParaRPr>
        </a:p>
      </dgm:t>
    </dgm:pt>
    <dgm:pt modelId="{C671B5B0-6809-4833-8E9E-C1F6371FE6F7}" type="parTrans" cxnId="{40AEC775-76E9-48F2-B160-69392722D56A}">
      <dgm:prSet/>
      <dgm:spPr/>
      <dgm:t>
        <a:bodyPr/>
        <a:lstStyle/>
        <a:p>
          <a:endParaRPr lang="en-US"/>
        </a:p>
      </dgm:t>
    </dgm:pt>
    <dgm:pt modelId="{B3585BBE-401B-42BF-8AF3-E03E322C8CCE}" type="sibTrans" cxnId="{40AEC775-76E9-48F2-B160-69392722D56A}">
      <dgm:prSet/>
      <dgm:spPr/>
      <dgm:t>
        <a:bodyPr/>
        <a:lstStyle/>
        <a:p>
          <a:endParaRPr lang="en-US"/>
        </a:p>
      </dgm:t>
    </dgm:pt>
    <dgm:pt modelId="{32E73B67-58C3-4219-93B9-296E7224665C}" type="pres">
      <dgm:prSet presAssocID="{DA455142-AFAC-4A4C-8F00-C53B77987F4C}" presName="linearFlow" presStyleCnt="0">
        <dgm:presLayoutVars>
          <dgm:dir/>
          <dgm:animLvl val="lvl"/>
          <dgm:resizeHandles val="exact"/>
        </dgm:presLayoutVars>
      </dgm:prSet>
      <dgm:spPr/>
      <dgm:t>
        <a:bodyPr/>
        <a:lstStyle/>
        <a:p>
          <a:endParaRPr lang="en-US"/>
        </a:p>
      </dgm:t>
    </dgm:pt>
    <dgm:pt modelId="{3B41A592-5D2D-4A8C-9FD2-BC229FF59ECC}" type="pres">
      <dgm:prSet presAssocID="{40C8D3B9-6499-4F2E-9EE2-E4CAC97DD566}" presName="composite" presStyleCnt="0"/>
      <dgm:spPr/>
    </dgm:pt>
    <dgm:pt modelId="{77EBEED3-2E7E-4031-B997-508E1773F686}" type="pres">
      <dgm:prSet presAssocID="{40C8D3B9-6499-4F2E-9EE2-E4CAC97DD566}" presName="parentText" presStyleLbl="alignNode1" presStyleIdx="0" presStyleCnt="3">
        <dgm:presLayoutVars>
          <dgm:chMax val="1"/>
          <dgm:bulletEnabled val="1"/>
        </dgm:presLayoutVars>
      </dgm:prSet>
      <dgm:spPr/>
      <dgm:t>
        <a:bodyPr/>
        <a:lstStyle/>
        <a:p>
          <a:endParaRPr lang="en-US"/>
        </a:p>
      </dgm:t>
    </dgm:pt>
    <dgm:pt modelId="{E20FCBDA-8F7D-4869-A03D-315A4D7BF019}" type="pres">
      <dgm:prSet presAssocID="{40C8D3B9-6499-4F2E-9EE2-E4CAC97DD566}" presName="descendantText" presStyleLbl="alignAcc1" presStyleIdx="0" presStyleCnt="3" custLinFactNeighborX="0" custLinFactNeighborY="-224">
        <dgm:presLayoutVars>
          <dgm:bulletEnabled val="1"/>
        </dgm:presLayoutVars>
      </dgm:prSet>
      <dgm:spPr/>
      <dgm:t>
        <a:bodyPr/>
        <a:lstStyle/>
        <a:p>
          <a:endParaRPr lang="en-US"/>
        </a:p>
      </dgm:t>
    </dgm:pt>
    <dgm:pt modelId="{C4454191-B95D-477B-B5F7-E02E725E4A91}" type="pres">
      <dgm:prSet presAssocID="{BBA95631-3862-4AB4-89C3-946B9FAEC049}" presName="sp" presStyleCnt="0"/>
      <dgm:spPr/>
    </dgm:pt>
    <dgm:pt modelId="{095DF85B-6872-4435-A12E-DA535D3B045B}" type="pres">
      <dgm:prSet presAssocID="{0984FDA5-2000-448C-8E07-4AE06EA09210}" presName="composite" presStyleCnt="0"/>
      <dgm:spPr/>
    </dgm:pt>
    <dgm:pt modelId="{E602AB16-296B-42BD-9D2F-BF5E4931EDF3}" type="pres">
      <dgm:prSet presAssocID="{0984FDA5-2000-448C-8E07-4AE06EA09210}" presName="parentText" presStyleLbl="alignNode1" presStyleIdx="1" presStyleCnt="3">
        <dgm:presLayoutVars>
          <dgm:chMax val="1"/>
          <dgm:bulletEnabled val="1"/>
        </dgm:presLayoutVars>
      </dgm:prSet>
      <dgm:spPr/>
      <dgm:t>
        <a:bodyPr/>
        <a:lstStyle/>
        <a:p>
          <a:endParaRPr lang="en-US"/>
        </a:p>
      </dgm:t>
    </dgm:pt>
    <dgm:pt modelId="{DE5550A0-A844-4ADE-89B5-C288E08D7524}" type="pres">
      <dgm:prSet presAssocID="{0984FDA5-2000-448C-8E07-4AE06EA09210}" presName="descendantText" presStyleLbl="alignAcc1" presStyleIdx="1" presStyleCnt="3" custLinFactNeighborX="0" custLinFactNeighborY="4143">
        <dgm:presLayoutVars>
          <dgm:bulletEnabled val="1"/>
        </dgm:presLayoutVars>
      </dgm:prSet>
      <dgm:spPr/>
      <dgm:t>
        <a:bodyPr/>
        <a:lstStyle/>
        <a:p>
          <a:endParaRPr lang="en-US"/>
        </a:p>
      </dgm:t>
    </dgm:pt>
    <dgm:pt modelId="{2294A0FF-6ABF-432D-9D64-D62B62760528}" type="pres">
      <dgm:prSet presAssocID="{5F5CD1F8-DA1C-4801-9650-773A5B9D16E8}" presName="sp" presStyleCnt="0"/>
      <dgm:spPr/>
    </dgm:pt>
    <dgm:pt modelId="{55FA44C6-BF20-4D92-B86C-7FA7D1E2B6ED}" type="pres">
      <dgm:prSet presAssocID="{8F9A65AE-E604-4D98-ACB0-B99505C0B30C}" presName="composite" presStyleCnt="0"/>
      <dgm:spPr/>
    </dgm:pt>
    <dgm:pt modelId="{8167A0EB-EE5F-4F80-9900-33872F3E371F}" type="pres">
      <dgm:prSet presAssocID="{8F9A65AE-E604-4D98-ACB0-B99505C0B30C}" presName="parentText" presStyleLbl="alignNode1" presStyleIdx="2" presStyleCnt="3">
        <dgm:presLayoutVars>
          <dgm:chMax val="1"/>
          <dgm:bulletEnabled val="1"/>
        </dgm:presLayoutVars>
      </dgm:prSet>
      <dgm:spPr/>
      <dgm:t>
        <a:bodyPr/>
        <a:lstStyle/>
        <a:p>
          <a:endParaRPr lang="en-US"/>
        </a:p>
      </dgm:t>
    </dgm:pt>
    <dgm:pt modelId="{2D446FFA-658C-4DCF-9B4E-1CD4ECCBAC24}" type="pres">
      <dgm:prSet presAssocID="{8F9A65AE-E604-4D98-ACB0-B99505C0B30C}" presName="descendantText" presStyleLbl="alignAcc1" presStyleIdx="2" presStyleCnt="3">
        <dgm:presLayoutVars>
          <dgm:bulletEnabled val="1"/>
        </dgm:presLayoutVars>
      </dgm:prSet>
      <dgm:spPr/>
      <dgm:t>
        <a:bodyPr/>
        <a:lstStyle/>
        <a:p>
          <a:endParaRPr lang="en-US"/>
        </a:p>
      </dgm:t>
    </dgm:pt>
  </dgm:ptLst>
  <dgm:cxnLst>
    <dgm:cxn modelId="{3B39F63F-6A3B-41CD-8067-6F453550E1CC}" srcId="{DA455142-AFAC-4A4C-8F00-C53B77987F4C}" destId="{40C8D3B9-6499-4F2E-9EE2-E4CAC97DD566}" srcOrd="0" destOrd="0" parTransId="{76D39383-2DF5-4EA9-9D8A-1C71639F9E20}" sibTransId="{BBA95631-3862-4AB4-89C3-946B9FAEC049}"/>
    <dgm:cxn modelId="{40AEC775-76E9-48F2-B160-69392722D56A}" srcId="{8F9A65AE-E604-4D98-ACB0-B99505C0B30C}" destId="{BC3B5DEA-3023-45BB-9FED-003778D3EEE4}" srcOrd="0" destOrd="0" parTransId="{C671B5B0-6809-4833-8E9E-C1F6371FE6F7}" sibTransId="{B3585BBE-401B-42BF-8AF3-E03E322C8CCE}"/>
    <dgm:cxn modelId="{450081A1-0ECF-4456-A1BE-2ED59FB3CC1D}" type="presOf" srcId="{74EC7882-DF4A-40AD-803B-3DA1F8218100}" destId="{DE5550A0-A844-4ADE-89B5-C288E08D7524}" srcOrd="0" destOrd="0" presId="urn:microsoft.com/office/officeart/2005/8/layout/chevron2"/>
    <dgm:cxn modelId="{A8C0B189-F50C-40ED-A4BA-4D1F1AC6978E}" srcId="{40C8D3B9-6499-4F2E-9EE2-E4CAC97DD566}" destId="{3EF19680-AC4D-44EA-B2BF-AC34C3946C74}" srcOrd="0" destOrd="0" parTransId="{7C53292E-93FA-40F7-BEA0-319F082CF454}" sibTransId="{D80DAACD-DAEB-4CBA-9447-9BD9E0C02584}"/>
    <dgm:cxn modelId="{DE2D0595-020A-4762-9C84-E3FA8ED6F9C2}" type="presOf" srcId="{40C8D3B9-6499-4F2E-9EE2-E4CAC97DD566}" destId="{77EBEED3-2E7E-4031-B997-508E1773F686}" srcOrd="0" destOrd="0" presId="urn:microsoft.com/office/officeart/2005/8/layout/chevron2"/>
    <dgm:cxn modelId="{668E392F-0923-4FE7-B6AC-443E5ED73F9B}" type="presOf" srcId="{DA455142-AFAC-4A4C-8F00-C53B77987F4C}" destId="{32E73B67-58C3-4219-93B9-296E7224665C}" srcOrd="0" destOrd="0" presId="urn:microsoft.com/office/officeart/2005/8/layout/chevron2"/>
    <dgm:cxn modelId="{F0B45ABF-3F39-46C8-8F4F-52FE27742434}" srcId="{DA455142-AFAC-4A4C-8F00-C53B77987F4C}" destId="{0984FDA5-2000-448C-8E07-4AE06EA09210}" srcOrd="1" destOrd="0" parTransId="{49EA5478-86D7-40E5-B463-0EB994E49754}" sibTransId="{5F5CD1F8-DA1C-4801-9650-773A5B9D16E8}"/>
    <dgm:cxn modelId="{7C793887-8E23-4A48-AADC-401AFD84FF99}" type="presOf" srcId="{3EF19680-AC4D-44EA-B2BF-AC34C3946C74}" destId="{E20FCBDA-8F7D-4869-A03D-315A4D7BF019}" srcOrd="0" destOrd="0" presId="urn:microsoft.com/office/officeart/2005/8/layout/chevron2"/>
    <dgm:cxn modelId="{466CCBFD-870B-4A10-A9BD-F7EEFDEEC6AC}" srcId="{DA455142-AFAC-4A4C-8F00-C53B77987F4C}" destId="{8F9A65AE-E604-4D98-ACB0-B99505C0B30C}" srcOrd="2" destOrd="0" parTransId="{C78284A8-8D9C-413B-A1A7-27F6905B6180}" sibTransId="{01048D77-4AAF-4A45-B490-24E10DD2F6D7}"/>
    <dgm:cxn modelId="{272F7FFF-4067-45EE-B3FC-9E22E1475049}" srcId="{0984FDA5-2000-448C-8E07-4AE06EA09210}" destId="{74EC7882-DF4A-40AD-803B-3DA1F8218100}" srcOrd="0" destOrd="0" parTransId="{01A05484-639E-4BB6-B70C-B5151C025C05}" sibTransId="{83D4098C-6BCC-43AB-AFBA-082CC699687D}"/>
    <dgm:cxn modelId="{B59B5597-096B-4EED-9215-CC2D69E2F371}" type="presOf" srcId="{BC3B5DEA-3023-45BB-9FED-003778D3EEE4}" destId="{2D446FFA-658C-4DCF-9B4E-1CD4ECCBAC24}" srcOrd="0" destOrd="0" presId="urn:microsoft.com/office/officeart/2005/8/layout/chevron2"/>
    <dgm:cxn modelId="{858741D3-8CC8-4058-9000-98B95394D860}" type="presOf" srcId="{8F9A65AE-E604-4D98-ACB0-B99505C0B30C}" destId="{8167A0EB-EE5F-4F80-9900-33872F3E371F}" srcOrd="0" destOrd="0" presId="urn:microsoft.com/office/officeart/2005/8/layout/chevron2"/>
    <dgm:cxn modelId="{BD2D193A-E499-48B1-A0DE-B3FF30A8CDEB}" type="presOf" srcId="{0984FDA5-2000-448C-8E07-4AE06EA09210}" destId="{E602AB16-296B-42BD-9D2F-BF5E4931EDF3}" srcOrd="0" destOrd="0" presId="urn:microsoft.com/office/officeart/2005/8/layout/chevron2"/>
    <dgm:cxn modelId="{B07FBC47-9839-4484-90C1-4E65687A9FF0}" type="presParOf" srcId="{32E73B67-58C3-4219-93B9-296E7224665C}" destId="{3B41A592-5D2D-4A8C-9FD2-BC229FF59ECC}" srcOrd="0" destOrd="0" presId="urn:microsoft.com/office/officeart/2005/8/layout/chevron2"/>
    <dgm:cxn modelId="{A30B6A7B-0FA8-408D-905D-4E0496E05C58}" type="presParOf" srcId="{3B41A592-5D2D-4A8C-9FD2-BC229FF59ECC}" destId="{77EBEED3-2E7E-4031-B997-508E1773F686}" srcOrd="0" destOrd="0" presId="urn:microsoft.com/office/officeart/2005/8/layout/chevron2"/>
    <dgm:cxn modelId="{0BEB1407-A3DF-4AF9-9AE8-B9511F0EFA2E}" type="presParOf" srcId="{3B41A592-5D2D-4A8C-9FD2-BC229FF59ECC}" destId="{E20FCBDA-8F7D-4869-A03D-315A4D7BF019}" srcOrd="1" destOrd="0" presId="urn:microsoft.com/office/officeart/2005/8/layout/chevron2"/>
    <dgm:cxn modelId="{69EEEABA-6B8D-4FA7-93DD-4E401F46C931}" type="presParOf" srcId="{32E73B67-58C3-4219-93B9-296E7224665C}" destId="{C4454191-B95D-477B-B5F7-E02E725E4A91}" srcOrd="1" destOrd="0" presId="urn:microsoft.com/office/officeart/2005/8/layout/chevron2"/>
    <dgm:cxn modelId="{6D1CE757-9BA4-4EB0-B0C9-B3FFD5440578}" type="presParOf" srcId="{32E73B67-58C3-4219-93B9-296E7224665C}" destId="{095DF85B-6872-4435-A12E-DA535D3B045B}" srcOrd="2" destOrd="0" presId="urn:microsoft.com/office/officeart/2005/8/layout/chevron2"/>
    <dgm:cxn modelId="{3A7FA492-2F8F-4F10-9F64-58A3A4D66EA1}" type="presParOf" srcId="{095DF85B-6872-4435-A12E-DA535D3B045B}" destId="{E602AB16-296B-42BD-9D2F-BF5E4931EDF3}" srcOrd="0" destOrd="0" presId="urn:microsoft.com/office/officeart/2005/8/layout/chevron2"/>
    <dgm:cxn modelId="{7366B986-A291-4E49-AD68-AB1572DAEB19}" type="presParOf" srcId="{095DF85B-6872-4435-A12E-DA535D3B045B}" destId="{DE5550A0-A844-4ADE-89B5-C288E08D7524}" srcOrd="1" destOrd="0" presId="urn:microsoft.com/office/officeart/2005/8/layout/chevron2"/>
    <dgm:cxn modelId="{89B067EA-A04F-401A-9DE2-FBF33FB94E1B}" type="presParOf" srcId="{32E73B67-58C3-4219-93B9-296E7224665C}" destId="{2294A0FF-6ABF-432D-9D64-D62B62760528}" srcOrd="3" destOrd="0" presId="urn:microsoft.com/office/officeart/2005/8/layout/chevron2"/>
    <dgm:cxn modelId="{8CE7771B-10FD-43EB-AB8E-353615350C69}" type="presParOf" srcId="{32E73B67-58C3-4219-93B9-296E7224665C}" destId="{55FA44C6-BF20-4D92-B86C-7FA7D1E2B6ED}" srcOrd="4" destOrd="0" presId="urn:microsoft.com/office/officeart/2005/8/layout/chevron2"/>
    <dgm:cxn modelId="{855F4C24-7038-4BD8-8F24-F41F30018661}" type="presParOf" srcId="{55FA44C6-BF20-4D92-B86C-7FA7D1E2B6ED}" destId="{8167A0EB-EE5F-4F80-9900-33872F3E371F}" srcOrd="0" destOrd="0" presId="urn:microsoft.com/office/officeart/2005/8/layout/chevron2"/>
    <dgm:cxn modelId="{48437FA9-6657-4304-A117-51D6FC22CE06}" type="presParOf" srcId="{55FA44C6-BF20-4D92-B86C-7FA7D1E2B6ED}" destId="{2D446FFA-658C-4DCF-9B4E-1CD4ECCBAC2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BEED3-2E7E-4031-B997-508E1773F686}">
      <dsp:nvSpPr>
        <dsp:cNvPr id="0" name=""/>
        <dsp:cNvSpPr/>
      </dsp:nvSpPr>
      <dsp:spPr>
        <a:xfrm rot="5400000">
          <a:off x="-224346" y="226521"/>
          <a:ext cx="1495646" cy="10469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endParaRPr lang="en-US" sz="2900" kern="1200"/>
        </a:p>
      </dsp:txBody>
      <dsp:txXfrm rot="-5400000">
        <a:off x="1" y="525650"/>
        <a:ext cx="1046952" cy="448694"/>
      </dsp:txXfrm>
    </dsp:sp>
    <dsp:sp modelId="{E20FCBDA-8F7D-4869-A03D-315A4D7BF019}">
      <dsp:nvSpPr>
        <dsp:cNvPr id="0" name=""/>
        <dsp:cNvSpPr/>
      </dsp:nvSpPr>
      <dsp:spPr>
        <a:xfrm rot="5400000">
          <a:off x="4152191" y="-3105238"/>
          <a:ext cx="972169" cy="71826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ctr" defTabSz="1778000">
            <a:lnSpc>
              <a:spcPct val="90000"/>
            </a:lnSpc>
            <a:spcBef>
              <a:spcPct val="0"/>
            </a:spcBef>
            <a:spcAft>
              <a:spcPct val="15000"/>
            </a:spcAft>
            <a:buChar char="••"/>
          </a:pPr>
          <a:r>
            <a:rPr lang="en-US" sz="4000" kern="1200" dirty="0">
              <a:latin typeface="55 Helvetica Roman"/>
            </a:rPr>
            <a:t>Pre-</a:t>
          </a:r>
          <a:r>
            <a:rPr lang="en-US" sz="4000" kern="1200" dirty="0" err="1">
              <a:latin typeface="55 Helvetica Roman"/>
            </a:rPr>
            <a:t>Anhepatic</a:t>
          </a:r>
          <a:endParaRPr lang="en-US" sz="4000" kern="1200" dirty="0">
            <a:latin typeface="55 Helvetica Roman"/>
          </a:endParaRPr>
        </a:p>
      </dsp:txBody>
      <dsp:txXfrm rot="-5400000">
        <a:off x="1046953" y="47457"/>
        <a:ext cx="7135190" cy="877255"/>
      </dsp:txXfrm>
    </dsp:sp>
    <dsp:sp modelId="{E602AB16-296B-42BD-9D2F-BF5E4931EDF3}">
      <dsp:nvSpPr>
        <dsp:cNvPr id="0" name=""/>
        <dsp:cNvSpPr/>
      </dsp:nvSpPr>
      <dsp:spPr>
        <a:xfrm rot="5400000">
          <a:off x="-224346" y="1526780"/>
          <a:ext cx="1495646" cy="10469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endParaRPr lang="en-US" sz="2900" kern="1200"/>
        </a:p>
      </dsp:txBody>
      <dsp:txXfrm rot="-5400000">
        <a:off x="1" y="1825909"/>
        <a:ext cx="1046952" cy="448694"/>
      </dsp:txXfrm>
    </dsp:sp>
    <dsp:sp modelId="{DE5550A0-A844-4ADE-89B5-C288E08D7524}">
      <dsp:nvSpPr>
        <dsp:cNvPr id="0" name=""/>
        <dsp:cNvSpPr/>
      </dsp:nvSpPr>
      <dsp:spPr>
        <a:xfrm rot="5400000">
          <a:off x="4152191" y="-1762528"/>
          <a:ext cx="972169" cy="71826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ctr" defTabSz="1778000">
            <a:lnSpc>
              <a:spcPct val="90000"/>
            </a:lnSpc>
            <a:spcBef>
              <a:spcPct val="0"/>
            </a:spcBef>
            <a:spcAft>
              <a:spcPct val="15000"/>
            </a:spcAft>
            <a:buChar char="••"/>
          </a:pPr>
          <a:r>
            <a:rPr lang="en-US" sz="4000" kern="1200" dirty="0" err="1">
              <a:latin typeface="55 Helvetica Roman"/>
            </a:rPr>
            <a:t>Anhepatic</a:t>
          </a:r>
          <a:endParaRPr lang="en-US" sz="4000" kern="1200" dirty="0">
            <a:latin typeface="55 Helvetica Roman"/>
          </a:endParaRPr>
        </a:p>
      </dsp:txBody>
      <dsp:txXfrm rot="-5400000">
        <a:off x="1046953" y="1390167"/>
        <a:ext cx="7135190" cy="877255"/>
      </dsp:txXfrm>
    </dsp:sp>
    <dsp:sp modelId="{8167A0EB-EE5F-4F80-9900-33872F3E371F}">
      <dsp:nvSpPr>
        <dsp:cNvPr id="0" name=""/>
        <dsp:cNvSpPr/>
      </dsp:nvSpPr>
      <dsp:spPr>
        <a:xfrm rot="5400000">
          <a:off x="-224346" y="2827039"/>
          <a:ext cx="1495646" cy="10469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endParaRPr lang="en-US" sz="2900" kern="1200"/>
        </a:p>
      </dsp:txBody>
      <dsp:txXfrm rot="-5400000">
        <a:off x="1" y="3126168"/>
        <a:ext cx="1046952" cy="448694"/>
      </dsp:txXfrm>
    </dsp:sp>
    <dsp:sp modelId="{2D446FFA-658C-4DCF-9B4E-1CD4ECCBAC24}">
      <dsp:nvSpPr>
        <dsp:cNvPr id="0" name=""/>
        <dsp:cNvSpPr/>
      </dsp:nvSpPr>
      <dsp:spPr>
        <a:xfrm rot="5400000">
          <a:off x="4152191" y="-502546"/>
          <a:ext cx="972169" cy="71826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ctr" defTabSz="1778000">
            <a:lnSpc>
              <a:spcPct val="90000"/>
            </a:lnSpc>
            <a:spcBef>
              <a:spcPct val="0"/>
            </a:spcBef>
            <a:spcAft>
              <a:spcPct val="15000"/>
            </a:spcAft>
            <a:buChar char="••"/>
          </a:pPr>
          <a:r>
            <a:rPr lang="en-US" sz="4000" kern="1200" dirty="0">
              <a:latin typeface="55 Helvetica Roman"/>
            </a:rPr>
            <a:t>Post-</a:t>
          </a:r>
          <a:r>
            <a:rPr lang="en-US" sz="4000" kern="1200" dirty="0" err="1">
              <a:latin typeface="55 Helvetica Roman"/>
            </a:rPr>
            <a:t>Anhepatic</a:t>
          </a:r>
          <a:endParaRPr lang="en-US" sz="4000" kern="1200" dirty="0">
            <a:latin typeface="55 Helvetica Roman"/>
          </a:endParaRPr>
        </a:p>
      </dsp:txBody>
      <dsp:txXfrm rot="-5400000">
        <a:off x="1046953" y="2650149"/>
        <a:ext cx="7135190" cy="87725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EF55E-BA4C-4912-B3BE-5E2BE1657819}" type="datetimeFigureOut">
              <a:rPr lang="en-US" smtClean="0"/>
              <a:t>6/7/2018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99F2E-0DB7-4A49-BDE8-E61CD6728BB2}" type="slidenum">
              <a:rPr lang="en-US" smtClean="0"/>
              <a:t>‹#›</a:t>
            </a:fld>
            <a:endParaRPr lang="en-US"/>
          </a:p>
        </p:txBody>
      </p:sp>
    </p:spTree>
    <p:extLst>
      <p:ext uri="{BB962C8B-B14F-4D97-AF65-F5344CB8AC3E}">
        <p14:creationId xmlns:p14="http://schemas.microsoft.com/office/powerpoint/2010/main" val="3939892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Brief</a:t>
            </a:r>
            <a:r>
              <a:rPr lang="en-US" baseline="0" dirty="0"/>
              <a:t> review of current literature discussing use of TEE in liver transplant</a:t>
            </a:r>
          </a:p>
          <a:p>
            <a:pPr marL="228600" indent="-228600">
              <a:buAutoNum type="arabicParenR"/>
            </a:pPr>
            <a:r>
              <a:rPr lang="en-US" baseline="0" dirty="0"/>
              <a:t>Discuss some barriers to TEE including potential risks</a:t>
            </a:r>
          </a:p>
          <a:p>
            <a:pPr marL="228600" indent="-228600">
              <a:buAutoNum type="arabicParenR"/>
            </a:pPr>
            <a:r>
              <a:rPr lang="en-US" baseline="0" dirty="0"/>
              <a:t>Clinical Scenarios where TEE is useful in OLT</a:t>
            </a:r>
          </a:p>
          <a:p>
            <a:pPr marL="228600" indent="-228600">
              <a:buAutoNum type="arabicParenR"/>
            </a:pPr>
            <a:r>
              <a:rPr lang="en-US" baseline="0" dirty="0"/>
              <a:t>Opportunities for TEE training and certification</a:t>
            </a:r>
            <a:endParaRPr lang="en-US" dirty="0"/>
          </a:p>
        </p:txBody>
      </p:sp>
      <p:sp>
        <p:nvSpPr>
          <p:cNvPr id="4" name="Slide Number Placeholder 3"/>
          <p:cNvSpPr>
            <a:spLocks noGrp="1"/>
          </p:cNvSpPr>
          <p:nvPr>
            <p:ph type="sldNum" sz="quarter" idx="10"/>
          </p:nvPr>
        </p:nvSpPr>
        <p:spPr/>
        <p:txBody>
          <a:bodyPr/>
          <a:lstStyle/>
          <a:p>
            <a:fld id="{33FF746A-9A42-BC49-B5AB-F8339C12B1B4}" type="slidenum">
              <a:rPr lang="en-US" smtClean="0"/>
              <a:pPr/>
              <a:t>11</a:t>
            </a:fld>
            <a:endParaRPr lang="en-US"/>
          </a:p>
        </p:txBody>
      </p:sp>
    </p:spTree>
    <p:extLst>
      <p:ext uri="{BB962C8B-B14F-4D97-AF65-F5344CB8AC3E}">
        <p14:creationId xmlns:p14="http://schemas.microsoft.com/office/powerpoint/2010/main" val="200857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-Asymmetric </a:t>
            </a:r>
            <a:r>
              <a:rPr lang="en-US" dirty="0" err="1">
                <a:latin typeface="Calibri" charset="0"/>
              </a:rPr>
              <a:t>septal</a:t>
            </a:r>
            <a:r>
              <a:rPr lang="en-US" dirty="0">
                <a:latin typeface="Calibri" charset="0"/>
              </a:rPr>
              <a:t> hypertrophy (</a:t>
            </a:r>
            <a:r>
              <a:rPr lang="en-US" dirty="0" err="1">
                <a:latin typeface="Calibri" charset="0"/>
              </a:rPr>
              <a:t>septal</a:t>
            </a:r>
            <a:r>
              <a:rPr lang="en-US" dirty="0">
                <a:latin typeface="Calibri" charset="0"/>
              </a:rPr>
              <a:t> bulge) may predispose </a:t>
            </a:r>
            <a:r>
              <a:rPr lang="en-US" dirty="0" err="1">
                <a:latin typeface="Calibri" charset="0"/>
              </a:rPr>
              <a:t>pt</a:t>
            </a:r>
            <a:r>
              <a:rPr lang="en-US" dirty="0">
                <a:latin typeface="Calibri" charset="0"/>
              </a:rPr>
              <a:t> to LVOT obstruction in setting of </a:t>
            </a:r>
            <a:r>
              <a:rPr lang="en-US" dirty="0" err="1">
                <a:latin typeface="Calibri" charset="0"/>
              </a:rPr>
              <a:t>hypovolemia</a:t>
            </a:r>
            <a:r>
              <a:rPr lang="en-US" dirty="0">
                <a:latin typeface="Calibri" charset="0"/>
              </a:rPr>
              <a:t> OR tachycardia</a:t>
            </a:r>
          </a:p>
          <a:p>
            <a:pPr eaLnBrk="1" hangingPunct="1">
              <a:spcBef>
                <a:spcPct val="0"/>
              </a:spcBef>
            </a:pPr>
            <a:endParaRPr lang="en-US" dirty="0">
              <a:latin typeface="Calibri" charset="0"/>
            </a:endParaRPr>
          </a:p>
          <a:p>
            <a:pPr eaLnBrk="1" hangingPunct="1">
              <a:spcBef>
                <a:spcPct val="0"/>
              </a:spcBef>
            </a:pPr>
            <a:r>
              <a:rPr lang="en-US" dirty="0">
                <a:latin typeface="Calibri" charset="0"/>
              </a:rPr>
              <a:t>SIGNS</a:t>
            </a:r>
          </a:p>
          <a:p>
            <a:pPr eaLnBrk="1" hangingPunct="1">
              <a:spcBef>
                <a:spcPct val="0"/>
              </a:spcBef>
            </a:pPr>
            <a:r>
              <a:rPr lang="en-US" dirty="0">
                <a:latin typeface="Calibri" charset="0"/>
              </a:rPr>
              <a:t>New</a:t>
            </a:r>
            <a:r>
              <a:rPr lang="en-US" baseline="0" dirty="0">
                <a:latin typeface="Calibri" charset="0"/>
              </a:rPr>
              <a:t> color turbulence in LVOT</a:t>
            </a:r>
          </a:p>
          <a:p>
            <a:pPr eaLnBrk="1" hangingPunct="1">
              <a:spcBef>
                <a:spcPct val="0"/>
              </a:spcBef>
            </a:pPr>
            <a:r>
              <a:rPr lang="en-US" baseline="0" dirty="0">
                <a:latin typeface="Calibri" charset="0"/>
              </a:rPr>
              <a:t>New systolic anterior motion of the mitral valve in LVOT</a:t>
            </a: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Treat new obstruction with volume &amp; slower heart rate</a:t>
            </a:r>
          </a:p>
          <a:p>
            <a:pPr eaLnBrk="1" hangingPunct="1">
              <a:spcBef>
                <a:spcPct val="0"/>
              </a:spcBef>
            </a:pPr>
            <a:r>
              <a:rPr lang="en-US" dirty="0">
                <a:latin typeface="Calibri" charset="0"/>
              </a:rPr>
              <a:t>- NOT inotropes</a:t>
            </a: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Calibri" charset="0"/>
                <a:ea typeface="ＭＳ Ｐゴシック" charset="0"/>
                <a:cs typeface="ＭＳ Ｐゴシック" charset="0"/>
              </a:defRPr>
            </a:lvl1pPr>
            <a:lvl2pPr marL="758552" indent="-291751" eaLnBrk="0" hangingPunct="0">
              <a:defRPr sz="2500">
                <a:solidFill>
                  <a:schemeClr val="tx1"/>
                </a:solidFill>
                <a:latin typeface="Calibri" charset="0"/>
                <a:ea typeface="ＭＳ Ｐゴシック" charset="0"/>
              </a:defRPr>
            </a:lvl2pPr>
            <a:lvl3pPr marL="1167003" indent="-233401" eaLnBrk="0" hangingPunct="0">
              <a:defRPr sz="2500">
                <a:solidFill>
                  <a:schemeClr val="tx1"/>
                </a:solidFill>
                <a:latin typeface="Calibri" charset="0"/>
                <a:ea typeface="ＭＳ Ｐゴシック" charset="0"/>
              </a:defRPr>
            </a:lvl3pPr>
            <a:lvl4pPr marL="1633804" indent="-233401" eaLnBrk="0" hangingPunct="0">
              <a:defRPr sz="2500">
                <a:solidFill>
                  <a:schemeClr val="tx1"/>
                </a:solidFill>
                <a:latin typeface="Calibri" charset="0"/>
                <a:ea typeface="ＭＳ Ｐゴシック" charset="0"/>
              </a:defRPr>
            </a:lvl4pPr>
            <a:lvl5pPr marL="2100605" indent="-233401" eaLnBrk="0" hangingPunct="0">
              <a:defRPr sz="2500">
                <a:solidFill>
                  <a:schemeClr val="tx1"/>
                </a:solidFill>
                <a:latin typeface="Calibri" charset="0"/>
                <a:ea typeface="ＭＳ Ｐゴシック" charset="0"/>
              </a:defRPr>
            </a:lvl5pPr>
            <a:lvl6pPr marL="2567407" indent="-233401" eaLnBrk="0" fontAlgn="base" hangingPunct="0">
              <a:spcBef>
                <a:spcPct val="0"/>
              </a:spcBef>
              <a:spcAft>
                <a:spcPct val="0"/>
              </a:spcAft>
              <a:defRPr sz="2500">
                <a:solidFill>
                  <a:schemeClr val="tx1"/>
                </a:solidFill>
                <a:latin typeface="Calibri" charset="0"/>
                <a:ea typeface="ＭＳ Ｐゴシック" charset="0"/>
              </a:defRPr>
            </a:lvl6pPr>
            <a:lvl7pPr marL="3034208" indent="-233401" eaLnBrk="0" fontAlgn="base" hangingPunct="0">
              <a:spcBef>
                <a:spcPct val="0"/>
              </a:spcBef>
              <a:spcAft>
                <a:spcPct val="0"/>
              </a:spcAft>
              <a:defRPr sz="2500">
                <a:solidFill>
                  <a:schemeClr val="tx1"/>
                </a:solidFill>
                <a:latin typeface="Calibri" charset="0"/>
                <a:ea typeface="ＭＳ Ｐゴシック" charset="0"/>
              </a:defRPr>
            </a:lvl7pPr>
            <a:lvl8pPr marL="3501009" indent="-233401" eaLnBrk="0" fontAlgn="base" hangingPunct="0">
              <a:spcBef>
                <a:spcPct val="0"/>
              </a:spcBef>
              <a:spcAft>
                <a:spcPct val="0"/>
              </a:spcAft>
              <a:defRPr sz="2500">
                <a:solidFill>
                  <a:schemeClr val="tx1"/>
                </a:solidFill>
                <a:latin typeface="Calibri" charset="0"/>
                <a:ea typeface="ＭＳ Ｐゴシック" charset="0"/>
              </a:defRPr>
            </a:lvl8pPr>
            <a:lvl9pPr marL="3967810" indent="-233401" eaLnBrk="0" fontAlgn="base" hangingPunct="0">
              <a:spcBef>
                <a:spcPct val="0"/>
              </a:spcBef>
              <a:spcAft>
                <a:spcPct val="0"/>
              </a:spcAft>
              <a:defRPr sz="2500">
                <a:solidFill>
                  <a:schemeClr val="tx1"/>
                </a:solidFill>
                <a:latin typeface="Calibri" charset="0"/>
                <a:ea typeface="ＭＳ Ｐゴシック" charset="0"/>
              </a:defRPr>
            </a:lvl9pPr>
          </a:lstStyle>
          <a:p>
            <a:pPr eaLnBrk="1" fontAlgn="base" hangingPunct="1">
              <a:spcBef>
                <a:spcPct val="0"/>
              </a:spcBef>
              <a:spcAft>
                <a:spcPct val="0"/>
              </a:spcAft>
            </a:pPr>
            <a:fld id="{A321FE2E-5246-1C45-A24D-9A9A2F6A2B77}" type="slidenum">
              <a:rPr lang="en-US" sz="1200"/>
              <a:pPr eaLnBrk="1" fontAlgn="base" hangingPunct="1">
                <a:spcBef>
                  <a:spcPct val="0"/>
                </a:spcBef>
                <a:spcAft>
                  <a:spcPct val="0"/>
                </a:spcAft>
              </a:pPr>
              <a:t>33</a:t>
            </a:fld>
            <a:endParaRPr lang="en-US" sz="1200"/>
          </a:p>
        </p:txBody>
      </p:sp>
    </p:spTree>
    <p:extLst>
      <p:ext uri="{BB962C8B-B14F-4D97-AF65-F5344CB8AC3E}">
        <p14:creationId xmlns:p14="http://schemas.microsoft.com/office/powerpoint/2010/main" val="2939989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During</a:t>
            </a:r>
            <a:r>
              <a:rPr lang="en-US" b="0" baseline="0" dirty="0"/>
              <a:t> reperfusion phase, sudden changes in hemodynamics (acute hypotension) may cause transient changes in global LV dysfunction.  </a:t>
            </a:r>
          </a:p>
          <a:p>
            <a:endParaRPr lang="en-US" b="0" baseline="0" dirty="0"/>
          </a:p>
          <a:p>
            <a:r>
              <a:rPr lang="en-US" b="0" baseline="0" dirty="0"/>
              <a:t>Decreases in systolic function or contraction seen by less thickening of the myocardium.</a:t>
            </a:r>
          </a:p>
          <a:p>
            <a:endParaRPr lang="en-US" b="0" baseline="0" dirty="0"/>
          </a:p>
          <a:p>
            <a:r>
              <a:rPr lang="en-US" b="0" baseline="0" dirty="0"/>
              <a:t>Regional dysfunction may occur in patients with coronary artery disease.  Could be baseline or occur during case with hypotension or coronary thrombotic event.</a:t>
            </a:r>
            <a:endParaRPr lang="en-US" b="0" dirty="0"/>
          </a:p>
          <a:p>
            <a:endParaRPr lang="en-US" b="1" dirty="0"/>
          </a:p>
          <a:p>
            <a:endParaRPr lang="en-US" b="1" dirty="0"/>
          </a:p>
          <a:p>
            <a:r>
              <a:rPr lang="en-US" b="1" dirty="0"/>
              <a:t>LV Function</a:t>
            </a:r>
            <a:r>
              <a:rPr lang="en-US" dirty="0"/>
              <a:t>  New wall motion abnormalities: </a:t>
            </a:r>
            <a:r>
              <a:rPr lang="en-US" dirty="0">
                <a:sym typeface="Symbol"/>
              </a:rPr>
              <a:t></a:t>
            </a:r>
            <a:r>
              <a:rPr lang="en-US" dirty="0"/>
              <a:t>Myocardial function</a:t>
            </a:r>
            <a:br>
              <a:rPr lang="en-US" dirty="0"/>
            </a:br>
            <a:r>
              <a:rPr lang="en-US" dirty="0"/>
              <a:t>Normal EF 55-65%</a:t>
            </a:r>
            <a:br>
              <a:rPr lang="en-US" dirty="0"/>
            </a:br>
            <a:r>
              <a:rPr lang="en-US" dirty="0"/>
              <a:t>Fractional Area Change (FAC) is similar to EF in symmetric LV</a:t>
            </a:r>
            <a:br>
              <a:rPr lang="en-US" dirty="0"/>
            </a:br>
            <a:r>
              <a:rPr lang="en-US" dirty="0"/>
              <a:t>FAC = [(LVEDA – LVESA)/LVEDA] x 100</a:t>
            </a:r>
          </a:p>
          <a:p>
            <a:endParaRPr lang="en-US" dirty="0"/>
          </a:p>
        </p:txBody>
      </p:sp>
      <p:sp>
        <p:nvSpPr>
          <p:cNvPr id="4" name="Slide Number Placeholder 3"/>
          <p:cNvSpPr>
            <a:spLocks noGrp="1"/>
          </p:cNvSpPr>
          <p:nvPr>
            <p:ph type="sldNum" sz="quarter" idx="10"/>
          </p:nvPr>
        </p:nvSpPr>
        <p:spPr/>
        <p:txBody>
          <a:bodyPr/>
          <a:lstStyle/>
          <a:p>
            <a:fld id="{A7AA1E3C-E7BD-FC4A-BE43-D8073111A0FE}" type="slidenum">
              <a:rPr lang="en-US" smtClean="0"/>
              <a:t>36</a:t>
            </a:fld>
            <a:endParaRPr lang="en-US"/>
          </a:p>
        </p:txBody>
      </p:sp>
    </p:spTree>
    <p:extLst>
      <p:ext uri="{BB962C8B-B14F-4D97-AF65-F5344CB8AC3E}">
        <p14:creationId xmlns:p14="http://schemas.microsoft.com/office/powerpoint/2010/main" val="4067501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F746A-9A42-BC49-B5AB-F8339C12B1B4}" type="slidenum">
              <a:rPr lang="en-US" smtClean="0"/>
              <a:pPr/>
              <a:t>38</a:t>
            </a:fld>
            <a:endParaRPr lang="en-US"/>
          </a:p>
        </p:txBody>
      </p:sp>
    </p:spTree>
    <p:extLst>
      <p:ext uri="{BB962C8B-B14F-4D97-AF65-F5344CB8AC3E}">
        <p14:creationId xmlns:p14="http://schemas.microsoft.com/office/powerpoint/2010/main" val="223068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Calibri" charset="0"/>
                <a:ea typeface="ＭＳ Ｐゴシック" charset="0"/>
                <a:cs typeface="ＭＳ Ｐゴシック" charset="0"/>
              </a:defRPr>
            </a:lvl1pPr>
            <a:lvl2pPr marL="758552" indent="-291751" eaLnBrk="0" hangingPunct="0">
              <a:defRPr sz="2500">
                <a:solidFill>
                  <a:schemeClr val="tx1"/>
                </a:solidFill>
                <a:latin typeface="Calibri" charset="0"/>
                <a:ea typeface="ＭＳ Ｐゴシック" charset="0"/>
              </a:defRPr>
            </a:lvl2pPr>
            <a:lvl3pPr marL="1167003" indent="-233401" eaLnBrk="0" hangingPunct="0">
              <a:defRPr sz="2500">
                <a:solidFill>
                  <a:schemeClr val="tx1"/>
                </a:solidFill>
                <a:latin typeface="Calibri" charset="0"/>
                <a:ea typeface="ＭＳ Ｐゴシック" charset="0"/>
              </a:defRPr>
            </a:lvl3pPr>
            <a:lvl4pPr marL="1633804" indent="-233401" eaLnBrk="0" hangingPunct="0">
              <a:defRPr sz="2500">
                <a:solidFill>
                  <a:schemeClr val="tx1"/>
                </a:solidFill>
                <a:latin typeface="Calibri" charset="0"/>
                <a:ea typeface="ＭＳ Ｐゴシック" charset="0"/>
              </a:defRPr>
            </a:lvl4pPr>
            <a:lvl5pPr marL="2100605" indent="-233401" eaLnBrk="0" hangingPunct="0">
              <a:defRPr sz="2500">
                <a:solidFill>
                  <a:schemeClr val="tx1"/>
                </a:solidFill>
                <a:latin typeface="Calibri" charset="0"/>
                <a:ea typeface="ＭＳ Ｐゴシック" charset="0"/>
              </a:defRPr>
            </a:lvl5pPr>
            <a:lvl6pPr marL="2567407" indent="-233401" eaLnBrk="0" fontAlgn="base" hangingPunct="0">
              <a:spcBef>
                <a:spcPct val="0"/>
              </a:spcBef>
              <a:spcAft>
                <a:spcPct val="0"/>
              </a:spcAft>
              <a:defRPr sz="2500">
                <a:solidFill>
                  <a:schemeClr val="tx1"/>
                </a:solidFill>
                <a:latin typeface="Calibri" charset="0"/>
                <a:ea typeface="ＭＳ Ｐゴシック" charset="0"/>
              </a:defRPr>
            </a:lvl6pPr>
            <a:lvl7pPr marL="3034208" indent="-233401" eaLnBrk="0" fontAlgn="base" hangingPunct="0">
              <a:spcBef>
                <a:spcPct val="0"/>
              </a:spcBef>
              <a:spcAft>
                <a:spcPct val="0"/>
              </a:spcAft>
              <a:defRPr sz="2500">
                <a:solidFill>
                  <a:schemeClr val="tx1"/>
                </a:solidFill>
                <a:latin typeface="Calibri" charset="0"/>
                <a:ea typeface="ＭＳ Ｐゴシック" charset="0"/>
              </a:defRPr>
            </a:lvl7pPr>
            <a:lvl8pPr marL="3501009" indent="-233401" eaLnBrk="0" fontAlgn="base" hangingPunct="0">
              <a:spcBef>
                <a:spcPct val="0"/>
              </a:spcBef>
              <a:spcAft>
                <a:spcPct val="0"/>
              </a:spcAft>
              <a:defRPr sz="2500">
                <a:solidFill>
                  <a:schemeClr val="tx1"/>
                </a:solidFill>
                <a:latin typeface="Calibri" charset="0"/>
                <a:ea typeface="ＭＳ Ｐゴシック" charset="0"/>
              </a:defRPr>
            </a:lvl8pPr>
            <a:lvl9pPr marL="3967810" indent="-233401" eaLnBrk="0" fontAlgn="base" hangingPunct="0">
              <a:spcBef>
                <a:spcPct val="0"/>
              </a:spcBef>
              <a:spcAft>
                <a:spcPct val="0"/>
              </a:spcAft>
              <a:defRPr sz="2500">
                <a:solidFill>
                  <a:schemeClr val="tx1"/>
                </a:solidFill>
                <a:latin typeface="Calibri" charset="0"/>
                <a:ea typeface="ＭＳ Ｐゴシック" charset="0"/>
              </a:defRPr>
            </a:lvl9pPr>
          </a:lstStyle>
          <a:p>
            <a:pPr eaLnBrk="1" fontAlgn="base" hangingPunct="1">
              <a:spcBef>
                <a:spcPct val="0"/>
              </a:spcBef>
              <a:spcAft>
                <a:spcPct val="0"/>
              </a:spcAft>
            </a:pPr>
            <a:fld id="{9113AEA6-2461-4349-9722-99592B67CEA7}" type="slidenum">
              <a:rPr lang="en-US" sz="1200"/>
              <a:pPr eaLnBrk="1" fontAlgn="base" hangingPunct="1">
                <a:spcBef>
                  <a:spcPct val="0"/>
                </a:spcBef>
                <a:spcAft>
                  <a:spcPct val="0"/>
                </a:spcAft>
              </a:pPr>
              <a:t>39</a:t>
            </a:fld>
            <a:endParaRPr lang="en-US" sz="1200"/>
          </a:p>
        </p:txBody>
      </p:sp>
    </p:spTree>
    <p:extLst>
      <p:ext uri="{BB962C8B-B14F-4D97-AF65-F5344CB8AC3E}">
        <p14:creationId xmlns:p14="http://schemas.microsoft.com/office/powerpoint/2010/main" val="3994579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RV dysfunction</a:t>
            </a:r>
          </a:p>
          <a:p>
            <a:pPr eaLnBrk="1" hangingPunct="1">
              <a:spcBef>
                <a:spcPct val="0"/>
              </a:spcBef>
            </a:pPr>
            <a:r>
              <a:rPr lang="en-US">
                <a:latin typeface="Calibri" charset="0"/>
              </a:rPr>
              <a:t>**Important to watch for this during reperfusion with return of preload and possible thromboemboli</a:t>
            </a:r>
          </a:p>
        </p:txBody>
      </p:sp>
      <p:sp>
        <p:nvSpPr>
          <p:cNvPr id="1187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Calibri" charset="0"/>
                <a:ea typeface="ＭＳ Ｐゴシック" charset="0"/>
                <a:cs typeface="ＭＳ Ｐゴシック" charset="0"/>
              </a:defRPr>
            </a:lvl1pPr>
            <a:lvl2pPr marL="758552" indent="-291751" eaLnBrk="0" hangingPunct="0">
              <a:defRPr sz="2500">
                <a:solidFill>
                  <a:schemeClr val="tx1"/>
                </a:solidFill>
                <a:latin typeface="Calibri" charset="0"/>
                <a:ea typeface="ＭＳ Ｐゴシック" charset="0"/>
              </a:defRPr>
            </a:lvl2pPr>
            <a:lvl3pPr marL="1167003" indent="-233401" eaLnBrk="0" hangingPunct="0">
              <a:defRPr sz="2500">
                <a:solidFill>
                  <a:schemeClr val="tx1"/>
                </a:solidFill>
                <a:latin typeface="Calibri" charset="0"/>
                <a:ea typeface="ＭＳ Ｐゴシック" charset="0"/>
              </a:defRPr>
            </a:lvl3pPr>
            <a:lvl4pPr marL="1633804" indent="-233401" eaLnBrk="0" hangingPunct="0">
              <a:defRPr sz="2500">
                <a:solidFill>
                  <a:schemeClr val="tx1"/>
                </a:solidFill>
                <a:latin typeface="Calibri" charset="0"/>
                <a:ea typeface="ＭＳ Ｐゴシック" charset="0"/>
              </a:defRPr>
            </a:lvl4pPr>
            <a:lvl5pPr marL="2100605" indent="-233401" eaLnBrk="0" hangingPunct="0">
              <a:defRPr sz="2500">
                <a:solidFill>
                  <a:schemeClr val="tx1"/>
                </a:solidFill>
                <a:latin typeface="Calibri" charset="0"/>
                <a:ea typeface="ＭＳ Ｐゴシック" charset="0"/>
              </a:defRPr>
            </a:lvl5pPr>
            <a:lvl6pPr marL="2567407" indent="-233401" eaLnBrk="0" fontAlgn="base" hangingPunct="0">
              <a:spcBef>
                <a:spcPct val="0"/>
              </a:spcBef>
              <a:spcAft>
                <a:spcPct val="0"/>
              </a:spcAft>
              <a:defRPr sz="2500">
                <a:solidFill>
                  <a:schemeClr val="tx1"/>
                </a:solidFill>
                <a:latin typeface="Calibri" charset="0"/>
                <a:ea typeface="ＭＳ Ｐゴシック" charset="0"/>
              </a:defRPr>
            </a:lvl6pPr>
            <a:lvl7pPr marL="3034208" indent="-233401" eaLnBrk="0" fontAlgn="base" hangingPunct="0">
              <a:spcBef>
                <a:spcPct val="0"/>
              </a:spcBef>
              <a:spcAft>
                <a:spcPct val="0"/>
              </a:spcAft>
              <a:defRPr sz="2500">
                <a:solidFill>
                  <a:schemeClr val="tx1"/>
                </a:solidFill>
                <a:latin typeface="Calibri" charset="0"/>
                <a:ea typeface="ＭＳ Ｐゴシック" charset="0"/>
              </a:defRPr>
            </a:lvl7pPr>
            <a:lvl8pPr marL="3501009" indent="-233401" eaLnBrk="0" fontAlgn="base" hangingPunct="0">
              <a:spcBef>
                <a:spcPct val="0"/>
              </a:spcBef>
              <a:spcAft>
                <a:spcPct val="0"/>
              </a:spcAft>
              <a:defRPr sz="2500">
                <a:solidFill>
                  <a:schemeClr val="tx1"/>
                </a:solidFill>
                <a:latin typeface="Calibri" charset="0"/>
                <a:ea typeface="ＭＳ Ｐゴシック" charset="0"/>
              </a:defRPr>
            </a:lvl8pPr>
            <a:lvl9pPr marL="3967810" indent="-233401" eaLnBrk="0" fontAlgn="base" hangingPunct="0">
              <a:spcBef>
                <a:spcPct val="0"/>
              </a:spcBef>
              <a:spcAft>
                <a:spcPct val="0"/>
              </a:spcAft>
              <a:defRPr sz="2500">
                <a:solidFill>
                  <a:schemeClr val="tx1"/>
                </a:solidFill>
                <a:latin typeface="Calibri" charset="0"/>
                <a:ea typeface="ＭＳ Ｐゴシック" charset="0"/>
              </a:defRPr>
            </a:lvl9pPr>
          </a:lstStyle>
          <a:p>
            <a:pPr eaLnBrk="1" fontAlgn="base" hangingPunct="1">
              <a:spcBef>
                <a:spcPct val="0"/>
              </a:spcBef>
              <a:spcAft>
                <a:spcPct val="0"/>
              </a:spcAft>
            </a:pPr>
            <a:fld id="{04A44E36-5219-0B43-AE9C-7C9BF3E93FD0}" type="slidenum">
              <a:rPr lang="en-US" sz="1200"/>
              <a:pPr eaLnBrk="1" fontAlgn="base" hangingPunct="1">
                <a:spcBef>
                  <a:spcPct val="0"/>
                </a:spcBef>
                <a:spcAft>
                  <a:spcPct val="0"/>
                </a:spcAft>
              </a:pPr>
              <a:t>40</a:t>
            </a:fld>
            <a:endParaRPr lang="en-US" sz="1200"/>
          </a:p>
        </p:txBody>
      </p:sp>
    </p:spTree>
    <p:extLst>
      <p:ext uri="{BB962C8B-B14F-4D97-AF65-F5344CB8AC3E}">
        <p14:creationId xmlns:p14="http://schemas.microsoft.com/office/powerpoint/2010/main" val="930996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Thromboembolic</a:t>
            </a:r>
            <a:r>
              <a:rPr lang="en-US" baseline="0" dirty="0"/>
              <a:t> events may cause RV dysfunction.</a:t>
            </a:r>
          </a:p>
          <a:p>
            <a:r>
              <a:rPr lang="en-US" baseline="0" dirty="0"/>
              <a:t>Liver patients </a:t>
            </a:r>
            <a:r>
              <a:rPr lang="en-US" baseline="0" dirty="0" err="1"/>
              <a:t>hypercoagulable</a:t>
            </a:r>
            <a:r>
              <a:rPr lang="en-US" baseline="0" dirty="0"/>
              <a:t> and may be pre-disposed to thrombotic events.</a:t>
            </a:r>
          </a:p>
          <a:p>
            <a:r>
              <a:rPr lang="en-US" baseline="0" dirty="0"/>
              <a:t>TEE can diagnosed intraoperative thrombotic events that may change course of operation.</a:t>
            </a:r>
            <a:endParaRPr lang="en-US" dirty="0"/>
          </a:p>
        </p:txBody>
      </p:sp>
      <p:sp>
        <p:nvSpPr>
          <p:cNvPr id="4" name="Slide Number Placeholder 3"/>
          <p:cNvSpPr>
            <a:spLocks noGrp="1"/>
          </p:cNvSpPr>
          <p:nvPr>
            <p:ph type="sldNum" sz="quarter" idx="10"/>
          </p:nvPr>
        </p:nvSpPr>
        <p:spPr/>
        <p:txBody>
          <a:bodyPr/>
          <a:lstStyle/>
          <a:p>
            <a:fld id="{33FF746A-9A42-BC49-B5AB-F8339C12B1B4}" type="slidenum">
              <a:rPr lang="en-US" smtClean="0"/>
              <a:pPr/>
              <a:t>41</a:t>
            </a:fld>
            <a:endParaRPr lang="en-US"/>
          </a:p>
        </p:txBody>
      </p:sp>
    </p:spTree>
    <p:extLst>
      <p:ext uri="{BB962C8B-B14F-4D97-AF65-F5344CB8AC3E}">
        <p14:creationId xmlns:p14="http://schemas.microsoft.com/office/powerpoint/2010/main" val="770214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TEE</a:t>
            </a:r>
            <a:r>
              <a:rPr lang="en-US" baseline="0" dirty="0"/>
              <a:t> usage is increasing as seen by survey</a:t>
            </a:r>
          </a:p>
          <a:p>
            <a:r>
              <a:rPr lang="en-US" baseline="0" dirty="0"/>
              <a:t>TEE can be performed safely with minimal risk (no greater than routine </a:t>
            </a:r>
            <a:r>
              <a:rPr lang="en-US" baseline="0" dirty="0" err="1"/>
              <a:t>periop</a:t>
            </a:r>
            <a:r>
              <a:rPr lang="en-US" baseline="0" dirty="0"/>
              <a:t> TEE for other circumstances) – LV/RV volume and function, presence of </a:t>
            </a:r>
            <a:r>
              <a:rPr lang="en-US" baseline="0" dirty="0" err="1"/>
              <a:t>thromboembolus</a:t>
            </a:r>
            <a:endParaRPr lang="en-US" baseline="0" dirty="0"/>
          </a:p>
          <a:p>
            <a:r>
              <a:rPr lang="en-US" baseline="0" dirty="0"/>
              <a:t>Further training and education of mostly non-cardiac trained providers to incorporate use of TEE in practice</a:t>
            </a:r>
          </a:p>
          <a:p>
            <a:r>
              <a:rPr lang="en-US" baseline="0" dirty="0"/>
              <a:t>  - This will require developing pathway that is feasible including certification.  Currently only BASIC available, perhaps a change in the future</a:t>
            </a:r>
          </a:p>
          <a:p>
            <a:r>
              <a:rPr lang="en-US" baseline="0" dirty="0"/>
              <a:t>  - As support and evidence for TEE grows, the transplant and echo communities are working on creating guidelines and/or recommendations that should help with this process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3FF746A-9A42-BC49-B5AB-F8339C12B1B4}" type="slidenum">
              <a:rPr lang="en-US" smtClean="0"/>
              <a:pPr/>
              <a:t>43</a:t>
            </a:fld>
            <a:endParaRPr lang="en-US"/>
          </a:p>
        </p:txBody>
      </p:sp>
    </p:spTree>
    <p:extLst>
      <p:ext uri="{BB962C8B-B14F-4D97-AF65-F5344CB8AC3E}">
        <p14:creationId xmlns:p14="http://schemas.microsoft.com/office/powerpoint/2010/main" val="20812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Listed are the contraindications to TEE adapted from perioperative TEE guidelines (from JASE and Anesthesiology).</a:t>
            </a:r>
          </a:p>
          <a:p>
            <a:pPr eaLnBrk="1" hangingPunct="1">
              <a:spcBef>
                <a:spcPct val="0"/>
              </a:spcBef>
            </a:pPr>
            <a:endParaRPr lang="en-US" dirty="0">
              <a:latin typeface="Calibri" charset="0"/>
            </a:endParaRPr>
          </a:p>
          <a:p>
            <a:pPr eaLnBrk="1" hangingPunct="1">
              <a:spcBef>
                <a:spcPct val="0"/>
              </a:spcBef>
            </a:pPr>
            <a:r>
              <a:rPr lang="en-US" dirty="0">
                <a:latin typeface="Calibri" charset="0"/>
              </a:rPr>
              <a:t>Highlighted boxes indicate areas</a:t>
            </a:r>
            <a:r>
              <a:rPr lang="en-US" baseline="0" dirty="0">
                <a:latin typeface="Calibri" charset="0"/>
              </a:rPr>
              <a:t> of risk that may be higher in the liver transplant population.</a:t>
            </a:r>
          </a:p>
          <a:p>
            <a:pPr eaLnBrk="1" hangingPunct="1">
              <a:spcBef>
                <a:spcPct val="0"/>
              </a:spcBef>
            </a:pPr>
            <a:r>
              <a:rPr lang="en-US" dirty="0">
                <a:latin typeface="Calibri" charset="0"/>
              </a:rPr>
              <a:t>One area</a:t>
            </a:r>
            <a:r>
              <a:rPr lang="en-US" baseline="0" dirty="0">
                <a:latin typeface="Calibri" charset="0"/>
              </a:rPr>
              <a:t> </a:t>
            </a:r>
            <a:r>
              <a:rPr lang="en-US" dirty="0">
                <a:latin typeface="Calibri" charset="0"/>
              </a:rPr>
              <a:t>that is likely of highest concern in the liver transplant population is GI bleeding.</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Calibri" charset="0"/>
                <a:ea typeface="ＭＳ Ｐゴシック" charset="0"/>
                <a:cs typeface="ＭＳ Ｐゴシック" charset="0"/>
              </a:defRPr>
            </a:lvl1pPr>
            <a:lvl2pPr marL="758552" indent="-291751" eaLnBrk="0" hangingPunct="0">
              <a:defRPr sz="2500">
                <a:solidFill>
                  <a:schemeClr val="tx1"/>
                </a:solidFill>
                <a:latin typeface="Calibri" charset="0"/>
                <a:ea typeface="ＭＳ Ｐゴシック" charset="0"/>
              </a:defRPr>
            </a:lvl2pPr>
            <a:lvl3pPr marL="1167003" indent="-233401" eaLnBrk="0" hangingPunct="0">
              <a:defRPr sz="2500">
                <a:solidFill>
                  <a:schemeClr val="tx1"/>
                </a:solidFill>
                <a:latin typeface="Calibri" charset="0"/>
                <a:ea typeface="ＭＳ Ｐゴシック" charset="0"/>
              </a:defRPr>
            </a:lvl3pPr>
            <a:lvl4pPr marL="1633804" indent="-233401" eaLnBrk="0" hangingPunct="0">
              <a:defRPr sz="2500">
                <a:solidFill>
                  <a:schemeClr val="tx1"/>
                </a:solidFill>
                <a:latin typeface="Calibri" charset="0"/>
                <a:ea typeface="ＭＳ Ｐゴシック" charset="0"/>
              </a:defRPr>
            </a:lvl4pPr>
            <a:lvl5pPr marL="2100605" indent="-233401" eaLnBrk="0" hangingPunct="0">
              <a:defRPr sz="2500">
                <a:solidFill>
                  <a:schemeClr val="tx1"/>
                </a:solidFill>
                <a:latin typeface="Calibri" charset="0"/>
                <a:ea typeface="ＭＳ Ｐゴシック" charset="0"/>
              </a:defRPr>
            </a:lvl5pPr>
            <a:lvl6pPr marL="2567407" indent="-233401" eaLnBrk="0" fontAlgn="base" hangingPunct="0">
              <a:spcBef>
                <a:spcPct val="0"/>
              </a:spcBef>
              <a:spcAft>
                <a:spcPct val="0"/>
              </a:spcAft>
              <a:defRPr sz="2500">
                <a:solidFill>
                  <a:schemeClr val="tx1"/>
                </a:solidFill>
                <a:latin typeface="Calibri" charset="0"/>
                <a:ea typeface="ＭＳ Ｐゴシック" charset="0"/>
              </a:defRPr>
            </a:lvl6pPr>
            <a:lvl7pPr marL="3034208" indent="-233401" eaLnBrk="0" fontAlgn="base" hangingPunct="0">
              <a:spcBef>
                <a:spcPct val="0"/>
              </a:spcBef>
              <a:spcAft>
                <a:spcPct val="0"/>
              </a:spcAft>
              <a:defRPr sz="2500">
                <a:solidFill>
                  <a:schemeClr val="tx1"/>
                </a:solidFill>
                <a:latin typeface="Calibri" charset="0"/>
                <a:ea typeface="ＭＳ Ｐゴシック" charset="0"/>
              </a:defRPr>
            </a:lvl7pPr>
            <a:lvl8pPr marL="3501009" indent="-233401" eaLnBrk="0" fontAlgn="base" hangingPunct="0">
              <a:spcBef>
                <a:spcPct val="0"/>
              </a:spcBef>
              <a:spcAft>
                <a:spcPct val="0"/>
              </a:spcAft>
              <a:defRPr sz="2500">
                <a:solidFill>
                  <a:schemeClr val="tx1"/>
                </a:solidFill>
                <a:latin typeface="Calibri" charset="0"/>
                <a:ea typeface="ＭＳ Ｐゴシック" charset="0"/>
              </a:defRPr>
            </a:lvl8pPr>
            <a:lvl9pPr marL="3967810" indent="-233401" eaLnBrk="0" fontAlgn="base" hangingPunct="0">
              <a:spcBef>
                <a:spcPct val="0"/>
              </a:spcBef>
              <a:spcAft>
                <a:spcPct val="0"/>
              </a:spcAft>
              <a:defRPr sz="2500">
                <a:solidFill>
                  <a:schemeClr val="tx1"/>
                </a:solidFill>
                <a:latin typeface="Calibri" charset="0"/>
                <a:ea typeface="ＭＳ Ｐゴシック" charset="0"/>
              </a:defRPr>
            </a:lvl9pPr>
          </a:lstStyle>
          <a:p>
            <a:pPr eaLnBrk="1" fontAlgn="base" hangingPunct="1">
              <a:spcBef>
                <a:spcPct val="0"/>
              </a:spcBef>
              <a:spcAft>
                <a:spcPct val="0"/>
              </a:spcAft>
            </a:pPr>
            <a:fld id="{5CB064CF-0AE1-A940-AD76-4C18B9041FFC}" type="slidenum">
              <a:rPr lang="en-US" sz="1200"/>
              <a:pPr eaLnBrk="1" fontAlgn="base" hangingPunct="1">
                <a:spcBef>
                  <a:spcPct val="0"/>
                </a:spcBef>
                <a:spcAft>
                  <a:spcPct val="0"/>
                </a:spcAft>
              </a:pPr>
              <a:t>61</a:t>
            </a:fld>
            <a:endParaRPr lang="en-US" sz="1200"/>
          </a:p>
        </p:txBody>
      </p:sp>
    </p:spTree>
    <p:extLst>
      <p:ext uri="{BB962C8B-B14F-4D97-AF65-F5344CB8AC3E}">
        <p14:creationId xmlns:p14="http://schemas.microsoft.com/office/powerpoint/2010/main" val="895713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How many people here use TEE routinely for OLT?</a:t>
            </a:r>
          </a:p>
          <a:p>
            <a:pPr eaLnBrk="1" hangingPunct="1">
              <a:spcBef>
                <a:spcPct val="0"/>
              </a:spcBef>
            </a:pPr>
            <a:r>
              <a:rPr lang="en-US" dirty="0">
                <a:latin typeface="Calibri" charset="0"/>
              </a:rPr>
              <a:t>How</a:t>
            </a:r>
            <a:r>
              <a:rPr lang="en-US" baseline="0" dirty="0">
                <a:latin typeface="Calibri" charset="0"/>
              </a:rPr>
              <a:t> many people here use TEE on occasion for OLT?</a:t>
            </a: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CLICK</a:t>
            </a:r>
          </a:p>
          <a:p>
            <a:pPr eaLnBrk="1" hangingPunct="1">
              <a:spcBef>
                <a:spcPct val="0"/>
              </a:spcBef>
            </a:pPr>
            <a:r>
              <a:rPr lang="en-US" dirty="0">
                <a:latin typeface="Calibri" charset="0"/>
              </a:rPr>
              <a:t>Several surveys of US centers over the years have demonstrated  that the overall usage of TEE in liver transplantation is increasing.</a:t>
            </a:r>
          </a:p>
          <a:p>
            <a:pPr eaLnBrk="1" hangingPunct="1">
              <a:spcBef>
                <a:spcPct val="0"/>
              </a:spcBef>
            </a:pPr>
            <a:r>
              <a:rPr lang="en-US" dirty="0">
                <a:latin typeface="Calibri" charset="0"/>
              </a:rPr>
              <a:t>The most recent survey by Dr. </a:t>
            </a:r>
            <a:r>
              <a:rPr lang="en-US" dirty="0" err="1">
                <a:latin typeface="Calibri" charset="0"/>
              </a:rPr>
              <a:t>Zerillo</a:t>
            </a:r>
            <a:r>
              <a:rPr lang="en-US" dirty="0">
                <a:latin typeface="Calibri" charset="0"/>
              </a:rPr>
              <a:t> and colleagues in</a:t>
            </a:r>
            <a:r>
              <a:rPr lang="en-US" baseline="0" dirty="0">
                <a:latin typeface="Calibri" charset="0"/>
              </a:rPr>
              <a:t> </a:t>
            </a:r>
            <a:r>
              <a:rPr lang="en-US" dirty="0">
                <a:latin typeface="Calibri" charset="0"/>
              </a:rPr>
              <a:t>2016 showed the following results that are currently in publication.</a:t>
            </a:r>
          </a:p>
          <a:p>
            <a:pPr eaLnBrk="1" hangingPunct="1">
              <a:spcBef>
                <a:spcPct val="0"/>
              </a:spcBef>
            </a:pPr>
            <a:r>
              <a:rPr lang="en-US" dirty="0">
                <a:latin typeface="Calibri" charset="0"/>
              </a:rPr>
              <a:t>Surveys were sent out to 80 US liver transplant centers with a total of 56 responders.</a:t>
            </a:r>
          </a:p>
          <a:p>
            <a:pPr eaLnBrk="1" hangingPunct="1">
              <a:spcBef>
                <a:spcPct val="0"/>
              </a:spcBef>
            </a:pPr>
            <a:endParaRPr lang="en-US" b="1" dirty="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a:t>83.9% respondents felt TEE provides information that cannot be derived by other means</a:t>
            </a:r>
          </a:p>
          <a:p>
            <a:pPr eaLnBrk="1" hangingPunct="1">
              <a:spcBef>
                <a:spcPct val="0"/>
              </a:spcBef>
            </a:pPr>
            <a:endParaRPr lang="en-US" b="1" dirty="0">
              <a:latin typeface="Calibri" charset="0"/>
            </a:endParaRPr>
          </a:p>
          <a:p>
            <a:pPr eaLnBrk="1" hangingPunct="1">
              <a:spcBef>
                <a:spcPct val="0"/>
              </a:spcBef>
            </a:pPr>
            <a:r>
              <a:rPr lang="en-US" b="1" dirty="0">
                <a:latin typeface="Calibri" charset="0"/>
              </a:rPr>
              <a:t>Of note, over half of transplant anesthesiologists are not certified in TEE.  This demonstrates that there are many out there who could potentially be interested in obtaining more knowledge or training in TEE.</a:t>
            </a:r>
            <a:endParaRPr lang="en-US" b="1" u="sng" dirty="0">
              <a:latin typeface="Calibri" charset="0"/>
            </a:endParaRPr>
          </a:p>
          <a:p>
            <a:pPr eaLnBrk="1" hangingPunct="1">
              <a:spcBef>
                <a:spcPct val="0"/>
              </a:spcBef>
            </a:pPr>
            <a:endParaRPr lang="en-US" u="sng" dirty="0">
              <a:latin typeface="Calibri" charset="0"/>
            </a:endParaRPr>
          </a:p>
          <a:p>
            <a:pPr eaLnBrk="1" hangingPunct="1">
              <a:spcBef>
                <a:spcPct val="0"/>
              </a:spcBef>
            </a:pPr>
            <a:r>
              <a:rPr lang="en-US" u="none" dirty="0">
                <a:latin typeface="Calibri" charset="0"/>
              </a:rPr>
              <a:t>END</a:t>
            </a:r>
          </a:p>
          <a:p>
            <a:pPr eaLnBrk="1" hangingPunct="1">
              <a:spcBef>
                <a:spcPct val="0"/>
              </a:spcBef>
            </a:pPr>
            <a:r>
              <a:rPr lang="en-US" u="sng" dirty="0">
                <a:latin typeface="Calibri" charset="0"/>
              </a:rPr>
              <a:t>2016 Survey of US Liver transplant centers</a:t>
            </a:r>
          </a:p>
          <a:p>
            <a:pPr eaLnBrk="1" hangingPunct="1">
              <a:spcBef>
                <a:spcPct val="0"/>
              </a:spcBef>
            </a:pPr>
            <a:r>
              <a:rPr lang="en-US" dirty="0">
                <a:latin typeface="Calibri" charset="0"/>
              </a:rPr>
              <a:t>Total responses from 56 centers.</a:t>
            </a:r>
            <a:br>
              <a:rPr lang="en-US" dirty="0">
                <a:latin typeface="Calibri" charset="0"/>
              </a:rPr>
            </a:br>
            <a:r>
              <a:rPr lang="en-US" dirty="0">
                <a:latin typeface="Calibri" charset="0"/>
              </a:rPr>
              <a:t>Sent to 80 centers out of 111 centers total.</a:t>
            </a:r>
            <a:br>
              <a:rPr lang="en-US" dirty="0">
                <a:latin typeface="Calibri" charset="0"/>
              </a:rPr>
            </a:br>
            <a:endParaRPr lang="en-US" dirty="0">
              <a:latin typeface="Calibri" charset="0"/>
            </a:endParaRPr>
          </a:p>
          <a:p>
            <a:pPr eaLnBrk="1" hangingPunct="1">
              <a:spcBef>
                <a:spcPct val="0"/>
              </a:spcBef>
            </a:pPr>
            <a:r>
              <a:rPr lang="en-US" dirty="0">
                <a:latin typeface="Calibri" charset="0"/>
              </a:rPr>
              <a:t>Of the 433 anesthesiologists represented</a:t>
            </a:r>
          </a:p>
          <a:p>
            <a:pPr eaLnBrk="1" hangingPunct="1">
              <a:spcBef>
                <a:spcPct val="0"/>
              </a:spcBef>
            </a:pPr>
            <a:r>
              <a:rPr lang="en-US" dirty="0">
                <a:latin typeface="Calibri" charset="0"/>
              </a:rPr>
              <a:t>56.1% had fellowship training</a:t>
            </a:r>
          </a:p>
          <a:p>
            <a:pPr eaLnBrk="1" hangingPunct="1">
              <a:spcBef>
                <a:spcPct val="0"/>
              </a:spcBef>
            </a:pPr>
            <a:endParaRPr lang="en-US" dirty="0">
              <a:latin typeface="Calibri" charset="0"/>
            </a:endParaRPr>
          </a:p>
          <a:p>
            <a:pPr eaLnBrk="1" hangingPunct="1">
              <a:spcBef>
                <a:spcPct val="0"/>
              </a:spcBef>
            </a:pPr>
            <a:r>
              <a:rPr lang="en-US" dirty="0">
                <a:latin typeface="Calibri" charset="0"/>
              </a:rPr>
              <a:t>Training:</a:t>
            </a:r>
          </a:p>
          <a:p>
            <a:pPr eaLnBrk="1" hangingPunct="1">
              <a:spcBef>
                <a:spcPct val="0"/>
              </a:spcBef>
            </a:pPr>
            <a:r>
              <a:rPr lang="en-US" dirty="0">
                <a:latin typeface="Calibri" charset="0"/>
              </a:rPr>
              <a:t>Percentage of centers</a:t>
            </a:r>
            <a:r>
              <a:rPr lang="en-US" baseline="0" dirty="0">
                <a:latin typeface="Calibri" charset="0"/>
              </a:rPr>
              <a:t> with a</a:t>
            </a:r>
            <a:r>
              <a:rPr lang="en-US" dirty="0">
                <a:latin typeface="Calibri" charset="0"/>
              </a:rPr>
              <a:t>t least</a:t>
            </a:r>
            <a:r>
              <a:rPr lang="en-US" baseline="0" dirty="0">
                <a:latin typeface="Calibri" charset="0"/>
              </a:rPr>
              <a:t> 1 member of team</a:t>
            </a:r>
          </a:p>
          <a:p>
            <a:pPr eaLnBrk="1" hangingPunct="1">
              <a:spcBef>
                <a:spcPct val="0"/>
              </a:spcBef>
            </a:pPr>
            <a:r>
              <a:rPr lang="en-US" baseline="0" dirty="0">
                <a:latin typeface="Calibri" charset="0"/>
              </a:rPr>
              <a:t>3 or more users with 19.6% BASIC, 19.6% advanced</a:t>
            </a:r>
          </a:p>
          <a:p>
            <a:pPr eaLnBrk="1" hangingPunct="1">
              <a:spcBef>
                <a:spcPct val="0"/>
              </a:spcBef>
            </a:pPr>
            <a:r>
              <a:rPr lang="en-US" baseline="0" dirty="0">
                <a:latin typeface="Calibri" charset="0"/>
              </a:rPr>
              <a:t>Only 9/56 (16.1%) centers had NO team members TEE certified</a:t>
            </a:r>
            <a:endParaRPr lang="en-US" dirty="0">
              <a:latin typeface="Calibri" charset="0"/>
            </a:endParaRPr>
          </a:p>
          <a:p>
            <a:pPr eaLnBrk="1" hangingPunct="1">
              <a:spcBef>
                <a:spcPct val="0"/>
              </a:spcBef>
            </a:pPr>
            <a:endParaRPr lang="en-US" dirty="0">
              <a:latin typeface="Calibri" charset="0"/>
            </a:endParaRPr>
          </a:p>
          <a:p>
            <a:r>
              <a:rPr lang="en-US" sz="1200" kern="1200" dirty="0">
                <a:solidFill>
                  <a:schemeClr val="tx1"/>
                </a:solidFill>
                <a:effectLst/>
                <a:latin typeface="+mn-lt"/>
                <a:ea typeface="+mn-ea"/>
                <a:cs typeface="+mn-cs"/>
              </a:rPr>
              <a:t>Wax 2008 – High volume (&gt;50 cases/year)</a:t>
            </a:r>
          </a:p>
          <a:p>
            <a:r>
              <a:rPr lang="en-US" sz="1200" kern="1200" dirty="0">
                <a:solidFill>
                  <a:schemeClr val="tx1"/>
                </a:solidFill>
                <a:effectLst/>
                <a:latin typeface="+mn-lt"/>
                <a:ea typeface="+mn-ea"/>
                <a:cs typeface="+mn-cs"/>
              </a:rPr>
              <a:t>86% anesthesiologists use of TEE at least occasionally (13% most/all cases, 72% only special circumstances).  (27% comprehensive exam, 73% limited exam)</a:t>
            </a:r>
          </a:p>
          <a:p>
            <a:r>
              <a:rPr lang="en-US" sz="1200" kern="1200" dirty="0">
                <a:solidFill>
                  <a:schemeClr val="tx1"/>
                </a:solidFill>
                <a:effectLst/>
                <a:latin typeface="+mn-lt"/>
                <a:ea typeface="+mn-ea"/>
                <a:cs typeface="+mn-cs"/>
              </a:rPr>
              <a:t>CERTIFICATION</a:t>
            </a:r>
          </a:p>
          <a:p>
            <a:r>
              <a:rPr lang="en-US" sz="1200" kern="1200" dirty="0">
                <a:solidFill>
                  <a:schemeClr val="tx1"/>
                </a:solidFill>
                <a:effectLst/>
                <a:latin typeface="+mn-lt"/>
                <a:ea typeface="+mn-ea"/>
                <a:cs typeface="+mn-cs"/>
              </a:rPr>
              <a:t>	12% NBE certified (mostly from cardiac anesthesia training)</a:t>
            </a:r>
          </a:p>
          <a:p>
            <a:r>
              <a:rPr lang="en-US" sz="1200" kern="1200" dirty="0">
                <a:solidFill>
                  <a:schemeClr val="tx1"/>
                </a:solidFill>
                <a:effectLst/>
                <a:latin typeface="+mn-lt"/>
                <a:ea typeface="+mn-ea"/>
                <a:cs typeface="+mn-cs"/>
              </a:rPr>
              <a:t>	89% self/peer taught</a:t>
            </a:r>
          </a:p>
          <a:p>
            <a:r>
              <a:rPr lang="en-US" sz="1200" kern="1200" dirty="0">
                <a:solidFill>
                  <a:schemeClr val="tx1"/>
                </a:solidFill>
                <a:effectLst/>
                <a:latin typeface="+mn-lt"/>
                <a:ea typeface="+mn-ea"/>
                <a:cs typeface="+mn-cs"/>
              </a:rPr>
              <a:t>	1 center required NBE-certified practitioner to perform TEE</a:t>
            </a:r>
          </a:p>
          <a:p>
            <a:pPr eaLnBrk="1" hangingPunct="1">
              <a:spcBef>
                <a:spcPct val="0"/>
              </a:spcBef>
            </a:pPr>
            <a:endParaRPr lang="en-US" dirty="0">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Calibri" charset="0"/>
                <a:ea typeface="ＭＳ Ｐゴシック" charset="0"/>
                <a:cs typeface="ＭＳ Ｐゴシック" charset="0"/>
              </a:defRPr>
            </a:lvl1pPr>
            <a:lvl2pPr marL="758552" indent="-291751" eaLnBrk="0" hangingPunct="0">
              <a:defRPr sz="2500">
                <a:solidFill>
                  <a:schemeClr val="tx1"/>
                </a:solidFill>
                <a:latin typeface="Calibri" charset="0"/>
                <a:ea typeface="ＭＳ Ｐゴシック" charset="0"/>
              </a:defRPr>
            </a:lvl2pPr>
            <a:lvl3pPr marL="1167003" indent="-233401" eaLnBrk="0" hangingPunct="0">
              <a:defRPr sz="2500">
                <a:solidFill>
                  <a:schemeClr val="tx1"/>
                </a:solidFill>
                <a:latin typeface="Calibri" charset="0"/>
                <a:ea typeface="ＭＳ Ｐゴシック" charset="0"/>
              </a:defRPr>
            </a:lvl3pPr>
            <a:lvl4pPr marL="1633804" indent="-233401" eaLnBrk="0" hangingPunct="0">
              <a:defRPr sz="2500">
                <a:solidFill>
                  <a:schemeClr val="tx1"/>
                </a:solidFill>
                <a:latin typeface="Calibri" charset="0"/>
                <a:ea typeface="ＭＳ Ｐゴシック" charset="0"/>
              </a:defRPr>
            </a:lvl4pPr>
            <a:lvl5pPr marL="2100605" indent="-233401" eaLnBrk="0" hangingPunct="0">
              <a:defRPr sz="2500">
                <a:solidFill>
                  <a:schemeClr val="tx1"/>
                </a:solidFill>
                <a:latin typeface="Calibri" charset="0"/>
                <a:ea typeface="ＭＳ Ｐゴシック" charset="0"/>
              </a:defRPr>
            </a:lvl5pPr>
            <a:lvl6pPr marL="2567407" indent="-233401" eaLnBrk="0" fontAlgn="base" hangingPunct="0">
              <a:spcBef>
                <a:spcPct val="0"/>
              </a:spcBef>
              <a:spcAft>
                <a:spcPct val="0"/>
              </a:spcAft>
              <a:defRPr sz="2500">
                <a:solidFill>
                  <a:schemeClr val="tx1"/>
                </a:solidFill>
                <a:latin typeface="Calibri" charset="0"/>
                <a:ea typeface="ＭＳ Ｐゴシック" charset="0"/>
              </a:defRPr>
            </a:lvl6pPr>
            <a:lvl7pPr marL="3034208" indent="-233401" eaLnBrk="0" fontAlgn="base" hangingPunct="0">
              <a:spcBef>
                <a:spcPct val="0"/>
              </a:spcBef>
              <a:spcAft>
                <a:spcPct val="0"/>
              </a:spcAft>
              <a:defRPr sz="2500">
                <a:solidFill>
                  <a:schemeClr val="tx1"/>
                </a:solidFill>
                <a:latin typeface="Calibri" charset="0"/>
                <a:ea typeface="ＭＳ Ｐゴシック" charset="0"/>
              </a:defRPr>
            </a:lvl7pPr>
            <a:lvl8pPr marL="3501009" indent="-233401" eaLnBrk="0" fontAlgn="base" hangingPunct="0">
              <a:spcBef>
                <a:spcPct val="0"/>
              </a:spcBef>
              <a:spcAft>
                <a:spcPct val="0"/>
              </a:spcAft>
              <a:defRPr sz="2500">
                <a:solidFill>
                  <a:schemeClr val="tx1"/>
                </a:solidFill>
                <a:latin typeface="Calibri" charset="0"/>
                <a:ea typeface="ＭＳ Ｐゴシック" charset="0"/>
              </a:defRPr>
            </a:lvl8pPr>
            <a:lvl9pPr marL="3967810" indent="-233401" eaLnBrk="0" fontAlgn="base" hangingPunct="0">
              <a:spcBef>
                <a:spcPct val="0"/>
              </a:spcBef>
              <a:spcAft>
                <a:spcPct val="0"/>
              </a:spcAft>
              <a:defRPr sz="2500">
                <a:solidFill>
                  <a:schemeClr val="tx1"/>
                </a:solidFill>
                <a:latin typeface="Calibri" charset="0"/>
                <a:ea typeface="ＭＳ Ｐゴシック" charset="0"/>
              </a:defRPr>
            </a:lvl9pPr>
          </a:lstStyle>
          <a:p>
            <a:pPr eaLnBrk="1" fontAlgn="base" hangingPunct="1">
              <a:spcBef>
                <a:spcPct val="0"/>
              </a:spcBef>
              <a:spcAft>
                <a:spcPct val="0"/>
              </a:spcAft>
            </a:pPr>
            <a:fld id="{A370E2AF-1A16-AA41-9D3C-2C15D7ABDB56}" type="slidenum">
              <a:rPr lang="en-US" sz="1200"/>
              <a:pPr eaLnBrk="1" fontAlgn="base" hangingPunct="1">
                <a:spcBef>
                  <a:spcPct val="0"/>
                </a:spcBef>
                <a:spcAft>
                  <a:spcPct val="0"/>
                </a:spcAft>
              </a:pPr>
              <a:t>12</a:t>
            </a:fld>
            <a:endParaRPr lang="en-US" sz="1200"/>
          </a:p>
        </p:txBody>
      </p:sp>
    </p:spTree>
    <p:extLst>
      <p:ext uri="{BB962C8B-B14F-4D97-AF65-F5344CB8AC3E}">
        <p14:creationId xmlns:p14="http://schemas.microsoft.com/office/powerpoint/2010/main" val="2926693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p:spPr>
        <p:txBody>
          <a:bodyPr/>
          <a:lstStyle/>
          <a:p>
            <a:pPr eaLnBrk="1" hangingPunct="1"/>
            <a:endParaRPr lang="en-US"/>
          </a:p>
        </p:txBody>
      </p:sp>
      <p:sp>
        <p:nvSpPr>
          <p:cNvPr id="76804" name="Slide Number Placeholder 3"/>
          <p:cNvSpPr>
            <a:spLocks noGrp="1"/>
          </p:cNvSpPr>
          <p:nvPr>
            <p:ph type="sldNum" sz="quarter" idx="5"/>
          </p:nvPr>
        </p:nvSpPr>
        <p:spPr>
          <a:noFill/>
          <a:ln>
            <a:miter lim="800000"/>
            <a:headEnd/>
            <a:tailEnd/>
          </a:ln>
        </p:spPr>
        <p:txBody>
          <a:bodyPr/>
          <a:lstStyle/>
          <a:p>
            <a:fld id="{328503A7-66FC-4156-A66E-63F613035AC3}" type="slidenum">
              <a:rPr lang="en-US" smtClean="0"/>
              <a:pPr/>
              <a:t>15</a:t>
            </a:fld>
            <a:endParaRPr lang="en-US"/>
          </a:p>
        </p:txBody>
      </p:sp>
    </p:spTree>
    <p:extLst>
      <p:ext uri="{BB962C8B-B14F-4D97-AF65-F5344CB8AC3E}">
        <p14:creationId xmlns:p14="http://schemas.microsoft.com/office/powerpoint/2010/main" val="1643149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p:spPr>
        <p:txBody>
          <a:bodyPr/>
          <a:lstStyle/>
          <a:p>
            <a:pPr eaLnBrk="1" hangingPunct="1"/>
            <a:endParaRPr lang="en-US"/>
          </a:p>
        </p:txBody>
      </p:sp>
      <p:sp>
        <p:nvSpPr>
          <p:cNvPr id="80900" name="Slide Number Placeholder 3"/>
          <p:cNvSpPr>
            <a:spLocks noGrp="1"/>
          </p:cNvSpPr>
          <p:nvPr>
            <p:ph type="sldNum" sz="quarter" idx="5"/>
          </p:nvPr>
        </p:nvSpPr>
        <p:spPr>
          <a:noFill/>
          <a:ln>
            <a:miter lim="800000"/>
            <a:headEnd/>
            <a:tailEnd/>
          </a:ln>
        </p:spPr>
        <p:txBody>
          <a:bodyPr/>
          <a:lstStyle/>
          <a:p>
            <a:fld id="{A90EFBC8-3EFE-4D17-84C5-FEAC2956F3D0}" type="slidenum">
              <a:rPr lang="en-US" smtClean="0"/>
              <a:pPr/>
              <a:t>18</a:t>
            </a:fld>
            <a:endParaRPr lang="en-US"/>
          </a:p>
        </p:txBody>
      </p:sp>
    </p:spTree>
    <p:extLst>
      <p:ext uri="{BB962C8B-B14F-4D97-AF65-F5344CB8AC3E}">
        <p14:creationId xmlns:p14="http://schemas.microsoft.com/office/powerpoint/2010/main" val="2814296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p:spPr>
        <p:txBody>
          <a:bodyPr/>
          <a:lstStyle/>
          <a:p>
            <a:pPr eaLnBrk="1" hangingPunct="1"/>
            <a:endParaRPr lang="en-US"/>
          </a:p>
        </p:txBody>
      </p:sp>
      <p:sp>
        <p:nvSpPr>
          <p:cNvPr id="81924" name="Slide Number Placeholder 3"/>
          <p:cNvSpPr>
            <a:spLocks noGrp="1"/>
          </p:cNvSpPr>
          <p:nvPr>
            <p:ph type="sldNum" sz="quarter" idx="5"/>
          </p:nvPr>
        </p:nvSpPr>
        <p:spPr>
          <a:noFill/>
          <a:ln>
            <a:miter lim="800000"/>
            <a:headEnd/>
            <a:tailEnd/>
          </a:ln>
        </p:spPr>
        <p:txBody>
          <a:bodyPr/>
          <a:lstStyle/>
          <a:p>
            <a:fld id="{BD248D12-ACE4-4440-8E3F-43119CBF65C5}" type="slidenum">
              <a:rPr lang="en-US" smtClean="0"/>
              <a:pPr/>
              <a:t>19</a:t>
            </a:fld>
            <a:endParaRPr lang="en-US"/>
          </a:p>
        </p:txBody>
      </p:sp>
    </p:spTree>
    <p:extLst>
      <p:ext uri="{BB962C8B-B14F-4D97-AF65-F5344CB8AC3E}">
        <p14:creationId xmlns:p14="http://schemas.microsoft.com/office/powerpoint/2010/main" val="3663498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dirty="0">
                <a:latin typeface="Calibri" charset="0"/>
              </a:rPr>
              <a:t>Status</a:t>
            </a:r>
            <a:r>
              <a:rPr lang="en-US" b="0" baseline="0" dirty="0">
                <a:latin typeface="Calibri" charset="0"/>
              </a:rPr>
              <a:t> of LV volume can be assessed using the LVEDD.  Volume status can be assessed throughout a liver transplant by trending the LVEDD.</a:t>
            </a:r>
          </a:p>
          <a:p>
            <a:pPr eaLnBrk="1" hangingPunct="1">
              <a:spcBef>
                <a:spcPct val="0"/>
              </a:spcBef>
            </a:pPr>
            <a:endParaRPr lang="en-US" b="0" baseline="0" dirty="0">
              <a:latin typeface="Calibri" charset="0"/>
            </a:endParaRPr>
          </a:p>
          <a:p>
            <a:pPr eaLnBrk="1" hangingPunct="1">
              <a:spcBef>
                <a:spcPct val="0"/>
              </a:spcBef>
            </a:pPr>
            <a:r>
              <a:rPr lang="en-US" b="0" baseline="0" dirty="0">
                <a:latin typeface="Calibri" charset="0"/>
              </a:rPr>
              <a:t>These are measurements made in TG mid-papillary SAX view.</a:t>
            </a:r>
          </a:p>
          <a:p>
            <a:pPr eaLnBrk="1" hangingPunct="1">
              <a:spcBef>
                <a:spcPct val="0"/>
              </a:spcBef>
            </a:pPr>
            <a:endParaRPr lang="en-US" b="0" baseline="0" dirty="0">
              <a:latin typeface="Calibri" charset="0"/>
            </a:endParaRPr>
          </a:p>
          <a:p>
            <a:pPr eaLnBrk="1" hangingPunct="1">
              <a:spcBef>
                <a:spcPct val="0"/>
              </a:spcBef>
            </a:pPr>
            <a:r>
              <a:rPr lang="en-US" b="0" baseline="0" dirty="0">
                <a:latin typeface="Calibri" charset="0"/>
              </a:rPr>
              <a:t>Changes in both LVEDD and LVESD can help to distinguish between different scenarios: </a:t>
            </a:r>
            <a:r>
              <a:rPr lang="en-US" b="0" baseline="0" dirty="0" err="1">
                <a:latin typeface="Calibri" charset="0"/>
              </a:rPr>
              <a:t>hypovolemia</a:t>
            </a:r>
            <a:r>
              <a:rPr lang="en-US" b="0" baseline="0" dirty="0">
                <a:latin typeface="Calibri" charset="0"/>
              </a:rPr>
              <a:t>, myocardial dysfunction, </a:t>
            </a:r>
            <a:r>
              <a:rPr lang="en-US" b="0" baseline="0" dirty="0" err="1">
                <a:latin typeface="Calibri" charset="0"/>
              </a:rPr>
              <a:t>vasoplegia</a:t>
            </a:r>
            <a:r>
              <a:rPr lang="en-US" b="0" baseline="0" dirty="0">
                <a:latin typeface="Calibri" charset="0"/>
              </a:rPr>
              <a:t>.</a:t>
            </a:r>
            <a:endParaRPr lang="en-US" b="0" dirty="0">
              <a:latin typeface="Calibri" charset="0"/>
            </a:endParaRPr>
          </a:p>
          <a:p>
            <a:pPr eaLnBrk="1" hangingPunct="1">
              <a:spcBef>
                <a:spcPct val="0"/>
              </a:spcBef>
            </a:pPr>
            <a:endParaRPr lang="en-US" b="1" dirty="0">
              <a:latin typeface="Calibri" charset="0"/>
            </a:endParaRPr>
          </a:p>
          <a:p>
            <a:pPr eaLnBrk="1" hangingPunct="1">
              <a:spcBef>
                <a:spcPct val="0"/>
              </a:spcBef>
            </a:pPr>
            <a:endParaRPr lang="en-US" b="1" dirty="0">
              <a:latin typeface="Calibri" charset="0"/>
            </a:endParaRPr>
          </a:p>
          <a:p>
            <a:pPr eaLnBrk="1" hangingPunct="1">
              <a:spcBef>
                <a:spcPct val="0"/>
              </a:spcBef>
            </a:pPr>
            <a:r>
              <a:rPr lang="en-US" b="1" dirty="0">
                <a:latin typeface="Calibri" charset="0"/>
              </a:rPr>
              <a:t>LV Volume</a:t>
            </a:r>
            <a:r>
              <a:rPr lang="en-US" dirty="0">
                <a:latin typeface="Calibri" charset="0"/>
              </a:rPr>
              <a:t>  Estimate with LV Diastolic Diameter (LVEDD)</a:t>
            </a:r>
            <a:br>
              <a:rPr lang="en-US" dirty="0">
                <a:latin typeface="Calibri" charset="0"/>
              </a:rPr>
            </a:br>
            <a:r>
              <a:rPr lang="en-US" dirty="0">
                <a:latin typeface="Calibri" charset="0"/>
              </a:rPr>
              <a:t>Normal LVEDD ~5cm</a:t>
            </a:r>
            <a:br>
              <a:rPr lang="en-US" dirty="0">
                <a:latin typeface="Calibri" charset="0"/>
              </a:rPr>
            </a:br>
            <a:r>
              <a:rPr lang="en-US" i="1" dirty="0">
                <a:latin typeface="Calibri" charset="0"/>
              </a:rPr>
              <a:t>Monitor for changes from baseline exam</a:t>
            </a:r>
            <a:r>
              <a:rPr lang="en-US" dirty="0">
                <a:latin typeface="Calibri" charset="0"/>
              </a:rPr>
              <a:t/>
            </a:r>
            <a:br>
              <a:rPr lang="en-US" dirty="0">
                <a:latin typeface="Calibri" charset="0"/>
              </a:rPr>
            </a:br>
            <a:r>
              <a:rPr lang="en-US" dirty="0">
                <a:latin typeface="Calibri" charset="0"/>
              </a:rPr>
              <a:t>   </a:t>
            </a:r>
            <a:r>
              <a:rPr lang="en-US" dirty="0">
                <a:latin typeface="Calibri" charset="0"/>
                <a:sym typeface="Symbol" charset="0"/>
              </a:rPr>
              <a:t></a:t>
            </a:r>
            <a:r>
              <a:rPr lang="en-US" dirty="0">
                <a:latin typeface="Calibri" charset="0"/>
              </a:rPr>
              <a:t> LVEDD  </a:t>
            </a:r>
            <a:r>
              <a:rPr lang="en-US" dirty="0">
                <a:latin typeface="Calibri" charset="0"/>
                <a:sym typeface="Symbol" charset="0"/>
              </a:rPr>
              <a:t></a:t>
            </a:r>
            <a:r>
              <a:rPr lang="en-US" dirty="0">
                <a:latin typeface="Calibri" charset="0"/>
              </a:rPr>
              <a:t>LVESD  </a:t>
            </a:r>
            <a:r>
              <a:rPr lang="en-US" dirty="0">
                <a:latin typeface="Calibri" charset="0"/>
                <a:sym typeface="Symbol" charset="0"/>
              </a:rPr>
              <a:t></a:t>
            </a:r>
            <a:r>
              <a:rPr lang="en-US" dirty="0">
                <a:latin typeface="Calibri" charset="0"/>
              </a:rPr>
              <a:t>Volume</a:t>
            </a:r>
            <a:br>
              <a:rPr lang="en-US" dirty="0">
                <a:latin typeface="Calibri" charset="0"/>
              </a:rPr>
            </a:br>
            <a:r>
              <a:rPr lang="en-US" dirty="0">
                <a:latin typeface="Calibri" charset="0"/>
              </a:rPr>
              <a:t>   </a:t>
            </a:r>
            <a:r>
              <a:rPr lang="en-US" dirty="0">
                <a:latin typeface="Calibri" charset="0"/>
                <a:sym typeface="Symbol" charset="0"/>
              </a:rPr>
              <a:t></a:t>
            </a:r>
            <a:r>
              <a:rPr lang="en-US" dirty="0">
                <a:latin typeface="Calibri" charset="0"/>
              </a:rPr>
              <a:t>LVEDD  </a:t>
            </a:r>
            <a:r>
              <a:rPr lang="en-US" dirty="0">
                <a:latin typeface="Calibri" charset="0"/>
                <a:sym typeface="Symbol" charset="0"/>
              </a:rPr>
              <a:t></a:t>
            </a:r>
            <a:r>
              <a:rPr lang="en-US" dirty="0">
                <a:latin typeface="Calibri" charset="0"/>
              </a:rPr>
              <a:t>LVESD  </a:t>
            </a:r>
            <a:r>
              <a:rPr lang="en-US" dirty="0">
                <a:latin typeface="Calibri" charset="0"/>
                <a:sym typeface="Symbol" charset="0"/>
              </a:rPr>
              <a:t></a:t>
            </a:r>
            <a:r>
              <a:rPr lang="en-US" dirty="0">
                <a:latin typeface="Calibri" charset="0"/>
              </a:rPr>
              <a:t>Vascular tone</a:t>
            </a:r>
            <a:br>
              <a:rPr lang="en-US" dirty="0">
                <a:latin typeface="Calibri" charset="0"/>
              </a:rPr>
            </a:br>
            <a:r>
              <a:rPr lang="en-US" dirty="0">
                <a:latin typeface="Calibri" charset="0"/>
                <a:sym typeface="Symbol" charset="0"/>
              </a:rPr>
              <a:t></a:t>
            </a:r>
            <a:r>
              <a:rPr lang="en-US" dirty="0">
                <a:latin typeface="Calibri" charset="0"/>
              </a:rPr>
              <a:t>/</a:t>
            </a:r>
            <a:r>
              <a:rPr lang="en-US" dirty="0">
                <a:latin typeface="Calibri" charset="0"/>
                <a:sym typeface="Symbol" charset="0"/>
              </a:rPr>
              <a:t></a:t>
            </a:r>
            <a:r>
              <a:rPr lang="en-US" dirty="0">
                <a:latin typeface="Calibri" charset="0"/>
              </a:rPr>
              <a:t>LVEDD  </a:t>
            </a:r>
            <a:r>
              <a:rPr lang="en-US" dirty="0">
                <a:latin typeface="Calibri" charset="0"/>
                <a:sym typeface="Symbol" charset="0"/>
              </a:rPr>
              <a:t></a:t>
            </a:r>
            <a:r>
              <a:rPr lang="en-US" dirty="0">
                <a:latin typeface="Calibri" charset="0"/>
              </a:rPr>
              <a:t>LVESD  </a:t>
            </a:r>
            <a:r>
              <a:rPr lang="en-US" dirty="0">
                <a:latin typeface="Calibri" charset="0"/>
                <a:sym typeface="Symbol" charset="0"/>
              </a:rPr>
              <a:t></a:t>
            </a:r>
            <a:r>
              <a:rPr lang="en-US" dirty="0">
                <a:latin typeface="Calibri" charset="0"/>
              </a:rPr>
              <a:t>Myocardial function </a:t>
            </a: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Calibri" charset="0"/>
                <a:ea typeface="ＭＳ Ｐゴシック" charset="0"/>
                <a:cs typeface="ＭＳ Ｐゴシック" charset="0"/>
              </a:defRPr>
            </a:lvl1pPr>
            <a:lvl2pPr marL="758552" indent="-291751" eaLnBrk="0" hangingPunct="0">
              <a:defRPr sz="2500">
                <a:solidFill>
                  <a:schemeClr val="tx1"/>
                </a:solidFill>
                <a:latin typeface="Calibri" charset="0"/>
                <a:ea typeface="ＭＳ Ｐゴシック" charset="0"/>
              </a:defRPr>
            </a:lvl2pPr>
            <a:lvl3pPr marL="1167003" indent="-233401" eaLnBrk="0" hangingPunct="0">
              <a:defRPr sz="2500">
                <a:solidFill>
                  <a:schemeClr val="tx1"/>
                </a:solidFill>
                <a:latin typeface="Calibri" charset="0"/>
                <a:ea typeface="ＭＳ Ｐゴシック" charset="0"/>
              </a:defRPr>
            </a:lvl3pPr>
            <a:lvl4pPr marL="1633804" indent="-233401" eaLnBrk="0" hangingPunct="0">
              <a:defRPr sz="2500">
                <a:solidFill>
                  <a:schemeClr val="tx1"/>
                </a:solidFill>
                <a:latin typeface="Calibri" charset="0"/>
                <a:ea typeface="ＭＳ Ｐゴシック" charset="0"/>
              </a:defRPr>
            </a:lvl4pPr>
            <a:lvl5pPr marL="2100605" indent="-233401" eaLnBrk="0" hangingPunct="0">
              <a:defRPr sz="2500">
                <a:solidFill>
                  <a:schemeClr val="tx1"/>
                </a:solidFill>
                <a:latin typeface="Calibri" charset="0"/>
                <a:ea typeface="ＭＳ Ｐゴシック" charset="0"/>
              </a:defRPr>
            </a:lvl5pPr>
            <a:lvl6pPr marL="2567407" indent="-233401" eaLnBrk="0" fontAlgn="base" hangingPunct="0">
              <a:spcBef>
                <a:spcPct val="0"/>
              </a:spcBef>
              <a:spcAft>
                <a:spcPct val="0"/>
              </a:spcAft>
              <a:defRPr sz="2500">
                <a:solidFill>
                  <a:schemeClr val="tx1"/>
                </a:solidFill>
                <a:latin typeface="Calibri" charset="0"/>
                <a:ea typeface="ＭＳ Ｐゴシック" charset="0"/>
              </a:defRPr>
            </a:lvl6pPr>
            <a:lvl7pPr marL="3034208" indent="-233401" eaLnBrk="0" fontAlgn="base" hangingPunct="0">
              <a:spcBef>
                <a:spcPct val="0"/>
              </a:spcBef>
              <a:spcAft>
                <a:spcPct val="0"/>
              </a:spcAft>
              <a:defRPr sz="2500">
                <a:solidFill>
                  <a:schemeClr val="tx1"/>
                </a:solidFill>
                <a:latin typeface="Calibri" charset="0"/>
                <a:ea typeface="ＭＳ Ｐゴシック" charset="0"/>
              </a:defRPr>
            </a:lvl7pPr>
            <a:lvl8pPr marL="3501009" indent="-233401" eaLnBrk="0" fontAlgn="base" hangingPunct="0">
              <a:spcBef>
                <a:spcPct val="0"/>
              </a:spcBef>
              <a:spcAft>
                <a:spcPct val="0"/>
              </a:spcAft>
              <a:defRPr sz="2500">
                <a:solidFill>
                  <a:schemeClr val="tx1"/>
                </a:solidFill>
                <a:latin typeface="Calibri" charset="0"/>
                <a:ea typeface="ＭＳ Ｐゴシック" charset="0"/>
              </a:defRPr>
            </a:lvl8pPr>
            <a:lvl9pPr marL="3967810" indent="-233401" eaLnBrk="0" fontAlgn="base" hangingPunct="0">
              <a:spcBef>
                <a:spcPct val="0"/>
              </a:spcBef>
              <a:spcAft>
                <a:spcPct val="0"/>
              </a:spcAft>
              <a:defRPr sz="2500">
                <a:solidFill>
                  <a:schemeClr val="tx1"/>
                </a:solidFill>
                <a:latin typeface="Calibri" charset="0"/>
                <a:ea typeface="ＭＳ Ｐゴシック" charset="0"/>
              </a:defRPr>
            </a:lvl9pPr>
          </a:lstStyle>
          <a:p>
            <a:pPr eaLnBrk="1" fontAlgn="base" hangingPunct="1">
              <a:spcBef>
                <a:spcPct val="0"/>
              </a:spcBef>
              <a:spcAft>
                <a:spcPct val="0"/>
              </a:spcAft>
            </a:pPr>
            <a:fld id="{D4D0B3B7-84DB-D84D-B55F-47186D0A01E4}" type="slidenum">
              <a:rPr lang="en-US" sz="1200"/>
              <a:pPr eaLnBrk="1" fontAlgn="base" hangingPunct="1">
                <a:spcBef>
                  <a:spcPct val="0"/>
                </a:spcBef>
                <a:spcAft>
                  <a:spcPct val="0"/>
                </a:spcAft>
              </a:pPr>
              <a:t>28</a:t>
            </a:fld>
            <a:endParaRPr lang="en-US" sz="1200"/>
          </a:p>
        </p:txBody>
      </p:sp>
    </p:spTree>
    <p:extLst>
      <p:ext uri="{BB962C8B-B14F-4D97-AF65-F5344CB8AC3E}">
        <p14:creationId xmlns:p14="http://schemas.microsoft.com/office/powerpoint/2010/main" val="2966303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dirty="0">
                <a:latin typeface="Calibri" charset="0"/>
              </a:rPr>
              <a:t>Status</a:t>
            </a:r>
            <a:r>
              <a:rPr lang="en-US" b="0" baseline="0" dirty="0">
                <a:latin typeface="Calibri" charset="0"/>
              </a:rPr>
              <a:t> of LV volume can be assessed using the LVEDD.  Volume status can be assessed throughout a liver transplant by trending the LVEDD.</a:t>
            </a:r>
          </a:p>
          <a:p>
            <a:pPr eaLnBrk="1" hangingPunct="1">
              <a:spcBef>
                <a:spcPct val="0"/>
              </a:spcBef>
            </a:pPr>
            <a:endParaRPr lang="en-US" b="0" baseline="0" dirty="0">
              <a:latin typeface="Calibri" charset="0"/>
            </a:endParaRPr>
          </a:p>
          <a:p>
            <a:pPr eaLnBrk="1" hangingPunct="1">
              <a:spcBef>
                <a:spcPct val="0"/>
              </a:spcBef>
            </a:pPr>
            <a:r>
              <a:rPr lang="en-US" b="0" baseline="0" dirty="0">
                <a:latin typeface="Calibri" charset="0"/>
              </a:rPr>
              <a:t>These are measurements made in TG mid-papillary SAX view.</a:t>
            </a:r>
          </a:p>
          <a:p>
            <a:pPr eaLnBrk="1" hangingPunct="1">
              <a:spcBef>
                <a:spcPct val="0"/>
              </a:spcBef>
            </a:pPr>
            <a:endParaRPr lang="en-US" b="0" baseline="0" dirty="0">
              <a:latin typeface="Calibri" charset="0"/>
            </a:endParaRPr>
          </a:p>
          <a:p>
            <a:pPr eaLnBrk="1" hangingPunct="1">
              <a:spcBef>
                <a:spcPct val="0"/>
              </a:spcBef>
            </a:pPr>
            <a:r>
              <a:rPr lang="en-US" b="0" baseline="0" dirty="0">
                <a:latin typeface="Calibri" charset="0"/>
              </a:rPr>
              <a:t>Changes in both LVEDD and LVESD can help to distinguish between different scenarios: </a:t>
            </a:r>
            <a:r>
              <a:rPr lang="en-US" b="0" baseline="0" dirty="0" err="1">
                <a:latin typeface="Calibri" charset="0"/>
              </a:rPr>
              <a:t>hypovolemia</a:t>
            </a:r>
            <a:r>
              <a:rPr lang="en-US" b="0" baseline="0" dirty="0">
                <a:latin typeface="Calibri" charset="0"/>
              </a:rPr>
              <a:t>, myocardial dysfunction, </a:t>
            </a:r>
            <a:r>
              <a:rPr lang="en-US" b="0" baseline="0" dirty="0" err="1">
                <a:latin typeface="Calibri" charset="0"/>
              </a:rPr>
              <a:t>vasoplegia</a:t>
            </a:r>
            <a:r>
              <a:rPr lang="en-US" b="0" baseline="0" dirty="0">
                <a:latin typeface="Calibri" charset="0"/>
              </a:rPr>
              <a:t>.</a:t>
            </a:r>
            <a:endParaRPr lang="en-US" b="0" dirty="0">
              <a:latin typeface="Calibri" charset="0"/>
            </a:endParaRPr>
          </a:p>
          <a:p>
            <a:pPr eaLnBrk="1" hangingPunct="1">
              <a:spcBef>
                <a:spcPct val="0"/>
              </a:spcBef>
            </a:pPr>
            <a:endParaRPr lang="en-US" b="1" dirty="0">
              <a:latin typeface="Calibri" charset="0"/>
            </a:endParaRPr>
          </a:p>
          <a:p>
            <a:pPr eaLnBrk="1" hangingPunct="1">
              <a:spcBef>
                <a:spcPct val="0"/>
              </a:spcBef>
            </a:pPr>
            <a:endParaRPr lang="en-US" b="1" dirty="0">
              <a:latin typeface="Calibri" charset="0"/>
            </a:endParaRPr>
          </a:p>
          <a:p>
            <a:pPr eaLnBrk="1" hangingPunct="1">
              <a:spcBef>
                <a:spcPct val="0"/>
              </a:spcBef>
            </a:pPr>
            <a:r>
              <a:rPr lang="en-US" b="1" dirty="0">
                <a:latin typeface="Calibri" charset="0"/>
              </a:rPr>
              <a:t>LV Volume</a:t>
            </a:r>
            <a:r>
              <a:rPr lang="en-US" dirty="0">
                <a:latin typeface="Calibri" charset="0"/>
              </a:rPr>
              <a:t>  Estimate with LV Diastolic Diameter (LVEDD)</a:t>
            </a:r>
            <a:br>
              <a:rPr lang="en-US" dirty="0">
                <a:latin typeface="Calibri" charset="0"/>
              </a:rPr>
            </a:br>
            <a:r>
              <a:rPr lang="en-US" dirty="0">
                <a:latin typeface="Calibri" charset="0"/>
              </a:rPr>
              <a:t>Normal LVEDD ~5cm</a:t>
            </a:r>
            <a:br>
              <a:rPr lang="en-US" dirty="0">
                <a:latin typeface="Calibri" charset="0"/>
              </a:rPr>
            </a:br>
            <a:r>
              <a:rPr lang="en-US" i="1" dirty="0">
                <a:latin typeface="Calibri" charset="0"/>
              </a:rPr>
              <a:t>Monitor for changes from baseline exam</a:t>
            </a:r>
            <a:r>
              <a:rPr lang="en-US" dirty="0">
                <a:latin typeface="Calibri" charset="0"/>
              </a:rPr>
              <a:t/>
            </a:r>
            <a:br>
              <a:rPr lang="en-US" dirty="0">
                <a:latin typeface="Calibri" charset="0"/>
              </a:rPr>
            </a:br>
            <a:r>
              <a:rPr lang="en-US" dirty="0">
                <a:latin typeface="Calibri" charset="0"/>
              </a:rPr>
              <a:t>   </a:t>
            </a:r>
            <a:r>
              <a:rPr lang="en-US" dirty="0">
                <a:latin typeface="Calibri" charset="0"/>
                <a:sym typeface="Symbol" charset="0"/>
              </a:rPr>
              <a:t></a:t>
            </a:r>
            <a:r>
              <a:rPr lang="en-US" dirty="0">
                <a:latin typeface="Calibri" charset="0"/>
              </a:rPr>
              <a:t> LVEDD  </a:t>
            </a:r>
            <a:r>
              <a:rPr lang="en-US" dirty="0">
                <a:latin typeface="Calibri" charset="0"/>
                <a:sym typeface="Symbol" charset="0"/>
              </a:rPr>
              <a:t></a:t>
            </a:r>
            <a:r>
              <a:rPr lang="en-US" dirty="0">
                <a:latin typeface="Calibri" charset="0"/>
              </a:rPr>
              <a:t>LVESD  </a:t>
            </a:r>
            <a:r>
              <a:rPr lang="en-US" dirty="0">
                <a:latin typeface="Calibri" charset="0"/>
                <a:sym typeface="Symbol" charset="0"/>
              </a:rPr>
              <a:t></a:t>
            </a:r>
            <a:r>
              <a:rPr lang="en-US" dirty="0">
                <a:latin typeface="Calibri" charset="0"/>
              </a:rPr>
              <a:t>Volume</a:t>
            </a:r>
            <a:br>
              <a:rPr lang="en-US" dirty="0">
                <a:latin typeface="Calibri" charset="0"/>
              </a:rPr>
            </a:br>
            <a:r>
              <a:rPr lang="en-US" dirty="0">
                <a:latin typeface="Calibri" charset="0"/>
              </a:rPr>
              <a:t>   </a:t>
            </a:r>
            <a:r>
              <a:rPr lang="en-US" dirty="0">
                <a:latin typeface="Calibri" charset="0"/>
                <a:sym typeface="Symbol" charset="0"/>
              </a:rPr>
              <a:t></a:t>
            </a:r>
            <a:r>
              <a:rPr lang="en-US" dirty="0">
                <a:latin typeface="Calibri" charset="0"/>
              </a:rPr>
              <a:t>LVEDD  </a:t>
            </a:r>
            <a:r>
              <a:rPr lang="en-US" dirty="0">
                <a:latin typeface="Calibri" charset="0"/>
                <a:sym typeface="Symbol" charset="0"/>
              </a:rPr>
              <a:t></a:t>
            </a:r>
            <a:r>
              <a:rPr lang="en-US" dirty="0">
                <a:latin typeface="Calibri" charset="0"/>
              </a:rPr>
              <a:t>LVESD  </a:t>
            </a:r>
            <a:r>
              <a:rPr lang="en-US" dirty="0">
                <a:latin typeface="Calibri" charset="0"/>
                <a:sym typeface="Symbol" charset="0"/>
              </a:rPr>
              <a:t></a:t>
            </a:r>
            <a:r>
              <a:rPr lang="en-US" dirty="0">
                <a:latin typeface="Calibri" charset="0"/>
              </a:rPr>
              <a:t>Vascular tone</a:t>
            </a:r>
            <a:br>
              <a:rPr lang="en-US" dirty="0">
                <a:latin typeface="Calibri" charset="0"/>
              </a:rPr>
            </a:br>
            <a:r>
              <a:rPr lang="en-US" dirty="0">
                <a:latin typeface="Calibri" charset="0"/>
                <a:sym typeface="Symbol" charset="0"/>
              </a:rPr>
              <a:t></a:t>
            </a:r>
            <a:r>
              <a:rPr lang="en-US" dirty="0">
                <a:latin typeface="Calibri" charset="0"/>
              </a:rPr>
              <a:t>/</a:t>
            </a:r>
            <a:r>
              <a:rPr lang="en-US" dirty="0">
                <a:latin typeface="Calibri" charset="0"/>
                <a:sym typeface="Symbol" charset="0"/>
              </a:rPr>
              <a:t></a:t>
            </a:r>
            <a:r>
              <a:rPr lang="en-US" dirty="0">
                <a:latin typeface="Calibri" charset="0"/>
              </a:rPr>
              <a:t>LVEDD  </a:t>
            </a:r>
            <a:r>
              <a:rPr lang="en-US" dirty="0">
                <a:latin typeface="Calibri" charset="0"/>
                <a:sym typeface="Symbol" charset="0"/>
              </a:rPr>
              <a:t></a:t>
            </a:r>
            <a:r>
              <a:rPr lang="en-US" dirty="0">
                <a:latin typeface="Calibri" charset="0"/>
              </a:rPr>
              <a:t>LVESD  </a:t>
            </a:r>
            <a:r>
              <a:rPr lang="en-US" dirty="0">
                <a:latin typeface="Calibri" charset="0"/>
                <a:sym typeface="Symbol" charset="0"/>
              </a:rPr>
              <a:t></a:t>
            </a:r>
            <a:r>
              <a:rPr lang="en-US" dirty="0">
                <a:latin typeface="Calibri" charset="0"/>
              </a:rPr>
              <a:t>Myocardial function </a:t>
            </a: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Calibri" charset="0"/>
                <a:ea typeface="ＭＳ Ｐゴシック" charset="0"/>
                <a:cs typeface="ＭＳ Ｐゴシック" charset="0"/>
              </a:defRPr>
            </a:lvl1pPr>
            <a:lvl2pPr marL="758552" indent="-291751" eaLnBrk="0" hangingPunct="0">
              <a:defRPr sz="2500">
                <a:solidFill>
                  <a:schemeClr val="tx1"/>
                </a:solidFill>
                <a:latin typeface="Calibri" charset="0"/>
                <a:ea typeface="ＭＳ Ｐゴシック" charset="0"/>
              </a:defRPr>
            </a:lvl2pPr>
            <a:lvl3pPr marL="1167003" indent="-233401" eaLnBrk="0" hangingPunct="0">
              <a:defRPr sz="2500">
                <a:solidFill>
                  <a:schemeClr val="tx1"/>
                </a:solidFill>
                <a:latin typeface="Calibri" charset="0"/>
                <a:ea typeface="ＭＳ Ｐゴシック" charset="0"/>
              </a:defRPr>
            </a:lvl3pPr>
            <a:lvl4pPr marL="1633804" indent="-233401" eaLnBrk="0" hangingPunct="0">
              <a:defRPr sz="2500">
                <a:solidFill>
                  <a:schemeClr val="tx1"/>
                </a:solidFill>
                <a:latin typeface="Calibri" charset="0"/>
                <a:ea typeface="ＭＳ Ｐゴシック" charset="0"/>
              </a:defRPr>
            </a:lvl4pPr>
            <a:lvl5pPr marL="2100605" indent="-233401" eaLnBrk="0" hangingPunct="0">
              <a:defRPr sz="2500">
                <a:solidFill>
                  <a:schemeClr val="tx1"/>
                </a:solidFill>
                <a:latin typeface="Calibri" charset="0"/>
                <a:ea typeface="ＭＳ Ｐゴシック" charset="0"/>
              </a:defRPr>
            </a:lvl5pPr>
            <a:lvl6pPr marL="2567407" indent="-233401" eaLnBrk="0" fontAlgn="base" hangingPunct="0">
              <a:spcBef>
                <a:spcPct val="0"/>
              </a:spcBef>
              <a:spcAft>
                <a:spcPct val="0"/>
              </a:spcAft>
              <a:defRPr sz="2500">
                <a:solidFill>
                  <a:schemeClr val="tx1"/>
                </a:solidFill>
                <a:latin typeface="Calibri" charset="0"/>
                <a:ea typeface="ＭＳ Ｐゴシック" charset="0"/>
              </a:defRPr>
            </a:lvl6pPr>
            <a:lvl7pPr marL="3034208" indent="-233401" eaLnBrk="0" fontAlgn="base" hangingPunct="0">
              <a:spcBef>
                <a:spcPct val="0"/>
              </a:spcBef>
              <a:spcAft>
                <a:spcPct val="0"/>
              </a:spcAft>
              <a:defRPr sz="2500">
                <a:solidFill>
                  <a:schemeClr val="tx1"/>
                </a:solidFill>
                <a:latin typeface="Calibri" charset="0"/>
                <a:ea typeface="ＭＳ Ｐゴシック" charset="0"/>
              </a:defRPr>
            </a:lvl7pPr>
            <a:lvl8pPr marL="3501009" indent="-233401" eaLnBrk="0" fontAlgn="base" hangingPunct="0">
              <a:spcBef>
                <a:spcPct val="0"/>
              </a:spcBef>
              <a:spcAft>
                <a:spcPct val="0"/>
              </a:spcAft>
              <a:defRPr sz="2500">
                <a:solidFill>
                  <a:schemeClr val="tx1"/>
                </a:solidFill>
                <a:latin typeface="Calibri" charset="0"/>
                <a:ea typeface="ＭＳ Ｐゴシック" charset="0"/>
              </a:defRPr>
            </a:lvl8pPr>
            <a:lvl9pPr marL="3967810" indent="-233401" eaLnBrk="0" fontAlgn="base" hangingPunct="0">
              <a:spcBef>
                <a:spcPct val="0"/>
              </a:spcBef>
              <a:spcAft>
                <a:spcPct val="0"/>
              </a:spcAft>
              <a:defRPr sz="2500">
                <a:solidFill>
                  <a:schemeClr val="tx1"/>
                </a:solidFill>
                <a:latin typeface="Calibri" charset="0"/>
                <a:ea typeface="ＭＳ Ｐゴシック" charset="0"/>
              </a:defRPr>
            </a:lvl9pPr>
          </a:lstStyle>
          <a:p>
            <a:pPr eaLnBrk="1" fontAlgn="base" hangingPunct="1">
              <a:spcBef>
                <a:spcPct val="0"/>
              </a:spcBef>
              <a:spcAft>
                <a:spcPct val="0"/>
              </a:spcAft>
            </a:pPr>
            <a:fld id="{D4D0B3B7-84DB-D84D-B55F-47186D0A01E4}" type="slidenum">
              <a:rPr lang="en-US" sz="1200"/>
              <a:pPr eaLnBrk="1" fontAlgn="base" hangingPunct="1">
                <a:spcBef>
                  <a:spcPct val="0"/>
                </a:spcBef>
                <a:spcAft>
                  <a:spcPct val="0"/>
                </a:spcAft>
              </a:pPr>
              <a:t>29</a:t>
            </a:fld>
            <a:endParaRPr lang="en-US" sz="1200"/>
          </a:p>
        </p:txBody>
      </p:sp>
    </p:spTree>
    <p:extLst>
      <p:ext uri="{BB962C8B-B14F-4D97-AF65-F5344CB8AC3E}">
        <p14:creationId xmlns:p14="http://schemas.microsoft.com/office/powerpoint/2010/main" val="1372661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dirty="0">
                <a:latin typeface="Calibri" charset="0"/>
              </a:rPr>
              <a:t>It</a:t>
            </a:r>
            <a:r>
              <a:rPr lang="en-US" b="0" baseline="0" dirty="0">
                <a:latin typeface="Calibri" charset="0"/>
              </a:rPr>
              <a:t> can sometimes be challenging to obtain TG SAX views during dissection when stomach is retracted.  However, LVEDD can still be measured in </a:t>
            </a:r>
            <a:endParaRPr lang="en-US" b="0" dirty="0">
              <a:latin typeface="Calibri" charset="0"/>
            </a:endParaRPr>
          </a:p>
          <a:p>
            <a:pPr eaLnBrk="1" hangingPunct="1">
              <a:spcBef>
                <a:spcPct val="0"/>
              </a:spcBef>
            </a:pPr>
            <a:endParaRPr lang="en-US" b="0" dirty="0">
              <a:latin typeface="Calibri" charset="0"/>
            </a:endParaRPr>
          </a:p>
          <a:p>
            <a:pPr eaLnBrk="1" hangingPunct="1">
              <a:spcBef>
                <a:spcPct val="0"/>
              </a:spcBef>
            </a:pPr>
            <a:r>
              <a:rPr lang="en-US" b="0" dirty="0">
                <a:latin typeface="Calibri" charset="0"/>
              </a:rPr>
              <a:t>An</a:t>
            </a:r>
            <a:r>
              <a:rPr lang="en-US" b="0" baseline="0" dirty="0">
                <a:latin typeface="Calibri" charset="0"/>
              </a:rPr>
              <a:t> example of comparing LVEDD from baseline measurement to </a:t>
            </a:r>
            <a:r>
              <a:rPr lang="en-US" b="0" baseline="0" dirty="0" err="1">
                <a:latin typeface="Calibri" charset="0"/>
              </a:rPr>
              <a:t>anhepatic</a:t>
            </a:r>
            <a:r>
              <a:rPr lang="en-US" b="0" baseline="0" dirty="0">
                <a:latin typeface="Calibri" charset="0"/>
              </a:rPr>
              <a:t> phase when IVC is clamped with less venous return to the heart.  Demonstrates change in LVEDD during a period of </a:t>
            </a:r>
            <a:r>
              <a:rPr lang="en-US" b="0" baseline="0" dirty="0" err="1">
                <a:latin typeface="Calibri" charset="0"/>
              </a:rPr>
              <a:t>hypovolemia</a:t>
            </a:r>
            <a:r>
              <a:rPr lang="en-US" b="0" baseline="0" dirty="0">
                <a:latin typeface="Calibri" charset="0"/>
              </a:rPr>
              <a:t>.</a:t>
            </a:r>
            <a:endParaRPr lang="en-US" b="0" dirty="0">
              <a:latin typeface="Calibri" charset="0"/>
            </a:endParaRP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Calibri" charset="0"/>
                <a:ea typeface="ＭＳ Ｐゴシック" charset="0"/>
                <a:cs typeface="ＭＳ Ｐゴシック" charset="0"/>
              </a:defRPr>
            </a:lvl1pPr>
            <a:lvl2pPr marL="758552" indent="-291751" eaLnBrk="0" hangingPunct="0">
              <a:defRPr sz="2500">
                <a:solidFill>
                  <a:schemeClr val="tx1"/>
                </a:solidFill>
                <a:latin typeface="Calibri" charset="0"/>
                <a:ea typeface="ＭＳ Ｐゴシック" charset="0"/>
              </a:defRPr>
            </a:lvl2pPr>
            <a:lvl3pPr marL="1167003" indent="-233401" eaLnBrk="0" hangingPunct="0">
              <a:defRPr sz="2500">
                <a:solidFill>
                  <a:schemeClr val="tx1"/>
                </a:solidFill>
                <a:latin typeface="Calibri" charset="0"/>
                <a:ea typeface="ＭＳ Ｐゴシック" charset="0"/>
              </a:defRPr>
            </a:lvl3pPr>
            <a:lvl4pPr marL="1633804" indent="-233401" eaLnBrk="0" hangingPunct="0">
              <a:defRPr sz="2500">
                <a:solidFill>
                  <a:schemeClr val="tx1"/>
                </a:solidFill>
                <a:latin typeface="Calibri" charset="0"/>
                <a:ea typeface="ＭＳ Ｐゴシック" charset="0"/>
              </a:defRPr>
            </a:lvl4pPr>
            <a:lvl5pPr marL="2100605" indent="-233401" eaLnBrk="0" hangingPunct="0">
              <a:defRPr sz="2500">
                <a:solidFill>
                  <a:schemeClr val="tx1"/>
                </a:solidFill>
                <a:latin typeface="Calibri" charset="0"/>
                <a:ea typeface="ＭＳ Ｐゴシック" charset="0"/>
              </a:defRPr>
            </a:lvl5pPr>
            <a:lvl6pPr marL="2567407" indent="-233401" eaLnBrk="0" fontAlgn="base" hangingPunct="0">
              <a:spcBef>
                <a:spcPct val="0"/>
              </a:spcBef>
              <a:spcAft>
                <a:spcPct val="0"/>
              </a:spcAft>
              <a:defRPr sz="2500">
                <a:solidFill>
                  <a:schemeClr val="tx1"/>
                </a:solidFill>
                <a:latin typeface="Calibri" charset="0"/>
                <a:ea typeface="ＭＳ Ｐゴシック" charset="0"/>
              </a:defRPr>
            </a:lvl6pPr>
            <a:lvl7pPr marL="3034208" indent="-233401" eaLnBrk="0" fontAlgn="base" hangingPunct="0">
              <a:spcBef>
                <a:spcPct val="0"/>
              </a:spcBef>
              <a:spcAft>
                <a:spcPct val="0"/>
              </a:spcAft>
              <a:defRPr sz="2500">
                <a:solidFill>
                  <a:schemeClr val="tx1"/>
                </a:solidFill>
                <a:latin typeface="Calibri" charset="0"/>
                <a:ea typeface="ＭＳ Ｐゴシック" charset="0"/>
              </a:defRPr>
            </a:lvl7pPr>
            <a:lvl8pPr marL="3501009" indent="-233401" eaLnBrk="0" fontAlgn="base" hangingPunct="0">
              <a:spcBef>
                <a:spcPct val="0"/>
              </a:spcBef>
              <a:spcAft>
                <a:spcPct val="0"/>
              </a:spcAft>
              <a:defRPr sz="2500">
                <a:solidFill>
                  <a:schemeClr val="tx1"/>
                </a:solidFill>
                <a:latin typeface="Calibri" charset="0"/>
                <a:ea typeface="ＭＳ Ｐゴシック" charset="0"/>
              </a:defRPr>
            </a:lvl8pPr>
            <a:lvl9pPr marL="3967810" indent="-233401" eaLnBrk="0" fontAlgn="base" hangingPunct="0">
              <a:spcBef>
                <a:spcPct val="0"/>
              </a:spcBef>
              <a:spcAft>
                <a:spcPct val="0"/>
              </a:spcAft>
              <a:defRPr sz="2500">
                <a:solidFill>
                  <a:schemeClr val="tx1"/>
                </a:solidFill>
                <a:latin typeface="Calibri" charset="0"/>
                <a:ea typeface="ＭＳ Ｐゴシック" charset="0"/>
              </a:defRPr>
            </a:lvl9pPr>
          </a:lstStyle>
          <a:p>
            <a:pPr eaLnBrk="1" fontAlgn="base" hangingPunct="1">
              <a:spcBef>
                <a:spcPct val="0"/>
              </a:spcBef>
              <a:spcAft>
                <a:spcPct val="0"/>
              </a:spcAft>
            </a:pPr>
            <a:fld id="{D4D0B3B7-84DB-D84D-B55F-47186D0A01E4}" type="slidenum">
              <a:rPr lang="en-US" sz="1200"/>
              <a:pPr eaLnBrk="1" fontAlgn="base" hangingPunct="1">
                <a:spcBef>
                  <a:spcPct val="0"/>
                </a:spcBef>
                <a:spcAft>
                  <a:spcPct val="0"/>
                </a:spcAft>
              </a:pPr>
              <a:t>30</a:t>
            </a:fld>
            <a:endParaRPr lang="en-US" sz="1200"/>
          </a:p>
        </p:txBody>
      </p:sp>
    </p:spTree>
    <p:extLst>
      <p:ext uri="{BB962C8B-B14F-4D97-AF65-F5344CB8AC3E}">
        <p14:creationId xmlns:p14="http://schemas.microsoft.com/office/powerpoint/2010/main" val="1332313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-Asymmetric </a:t>
            </a:r>
            <a:r>
              <a:rPr lang="en-US" dirty="0" err="1">
                <a:latin typeface="Calibri" charset="0"/>
              </a:rPr>
              <a:t>septal</a:t>
            </a:r>
            <a:r>
              <a:rPr lang="en-US" dirty="0">
                <a:latin typeface="Calibri" charset="0"/>
              </a:rPr>
              <a:t> hypertrophy (</a:t>
            </a:r>
            <a:r>
              <a:rPr lang="en-US" dirty="0" err="1">
                <a:latin typeface="Calibri" charset="0"/>
              </a:rPr>
              <a:t>septal</a:t>
            </a:r>
            <a:r>
              <a:rPr lang="en-US" dirty="0">
                <a:latin typeface="Calibri" charset="0"/>
              </a:rPr>
              <a:t> bulge) may predispose </a:t>
            </a:r>
            <a:r>
              <a:rPr lang="en-US" dirty="0" err="1">
                <a:latin typeface="Calibri" charset="0"/>
              </a:rPr>
              <a:t>pt</a:t>
            </a:r>
            <a:r>
              <a:rPr lang="en-US" dirty="0">
                <a:latin typeface="Calibri" charset="0"/>
              </a:rPr>
              <a:t> to LVOT obstruction in setting of </a:t>
            </a:r>
            <a:r>
              <a:rPr lang="en-US" dirty="0" err="1">
                <a:latin typeface="Calibri" charset="0"/>
              </a:rPr>
              <a:t>hypovolemia</a:t>
            </a:r>
            <a:r>
              <a:rPr lang="en-US" dirty="0">
                <a:latin typeface="Calibri" charset="0"/>
              </a:rPr>
              <a:t> OR tachycardia</a:t>
            </a:r>
          </a:p>
          <a:p>
            <a:pPr eaLnBrk="1" hangingPunct="1">
              <a:spcBef>
                <a:spcPct val="0"/>
              </a:spcBef>
            </a:pPr>
            <a:endParaRPr lang="en-US" dirty="0">
              <a:latin typeface="Calibri" charset="0"/>
            </a:endParaRPr>
          </a:p>
          <a:p>
            <a:pPr eaLnBrk="1" hangingPunct="1">
              <a:spcBef>
                <a:spcPct val="0"/>
              </a:spcBef>
            </a:pPr>
            <a:r>
              <a:rPr lang="en-US" dirty="0">
                <a:latin typeface="Calibri" charset="0"/>
              </a:rPr>
              <a:t>SIGNS</a:t>
            </a:r>
          </a:p>
          <a:p>
            <a:pPr eaLnBrk="1" hangingPunct="1">
              <a:spcBef>
                <a:spcPct val="0"/>
              </a:spcBef>
            </a:pPr>
            <a:r>
              <a:rPr lang="en-US" dirty="0">
                <a:latin typeface="Calibri" charset="0"/>
              </a:rPr>
              <a:t>New</a:t>
            </a:r>
            <a:r>
              <a:rPr lang="en-US" baseline="0" dirty="0">
                <a:latin typeface="Calibri" charset="0"/>
              </a:rPr>
              <a:t> color turbulence in LVOT</a:t>
            </a:r>
          </a:p>
          <a:p>
            <a:pPr eaLnBrk="1" hangingPunct="1">
              <a:spcBef>
                <a:spcPct val="0"/>
              </a:spcBef>
            </a:pPr>
            <a:r>
              <a:rPr lang="en-US" dirty="0">
                <a:latin typeface="Calibri" charset="0"/>
              </a:rPr>
              <a:t>Comparison laminar </a:t>
            </a:r>
            <a:r>
              <a:rPr lang="en-US" dirty="0" err="1">
                <a:latin typeface="Calibri" charset="0"/>
              </a:rPr>
              <a:t>vs</a:t>
            </a:r>
            <a:r>
              <a:rPr lang="en-US" dirty="0">
                <a:latin typeface="Calibri" charset="0"/>
              </a:rPr>
              <a:t> turbulent flow</a:t>
            </a:r>
          </a:p>
          <a:p>
            <a:pPr eaLnBrk="1" hangingPunct="1">
              <a:spcBef>
                <a:spcPct val="0"/>
              </a:spcBef>
            </a:pPr>
            <a:endParaRPr lang="en-US" dirty="0">
              <a:latin typeface="Calibri" charset="0"/>
            </a:endParaRPr>
          </a:p>
          <a:p>
            <a:pPr eaLnBrk="1" hangingPunct="1">
              <a:spcBef>
                <a:spcPct val="0"/>
              </a:spcBef>
            </a:pPr>
            <a:r>
              <a:rPr lang="en-US" dirty="0">
                <a:latin typeface="Calibri" charset="0"/>
              </a:rPr>
              <a:t>Treat new obstruction with volume &amp; slower heart rate</a:t>
            </a:r>
          </a:p>
          <a:p>
            <a:pPr eaLnBrk="1" hangingPunct="1">
              <a:spcBef>
                <a:spcPct val="0"/>
              </a:spcBef>
            </a:pPr>
            <a:r>
              <a:rPr lang="en-US" dirty="0">
                <a:latin typeface="Calibri" charset="0"/>
              </a:rPr>
              <a:t>- NOT inotropes</a:t>
            </a: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Calibri" charset="0"/>
                <a:ea typeface="ＭＳ Ｐゴシック" charset="0"/>
                <a:cs typeface="ＭＳ Ｐゴシック" charset="0"/>
              </a:defRPr>
            </a:lvl1pPr>
            <a:lvl2pPr marL="758552" indent="-291751" eaLnBrk="0" hangingPunct="0">
              <a:defRPr sz="2500">
                <a:solidFill>
                  <a:schemeClr val="tx1"/>
                </a:solidFill>
                <a:latin typeface="Calibri" charset="0"/>
                <a:ea typeface="ＭＳ Ｐゴシック" charset="0"/>
              </a:defRPr>
            </a:lvl2pPr>
            <a:lvl3pPr marL="1167003" indent="-233401" eaLnBrk="0" hangingPunct="0">
              <a:defRPr sz="2500">
                <a:solidFill>
                  <a:schemeClr val="tx1"/>
                </a:solidFill>
                <a:latin typeface="Calibri" charset="0"/>
                <a:ea typeface="ＭＳ Ｐゴシック" charset="0"/>
              </a:defRPr>
            </a:lvl3pPr>
            <a:lvl4pPr marL="1633804" indent="-233401" eaLnBrk="0" hangingPunct="0">
              <a:defRPr sz="2500">
                <a:solidFill>
                  <a:schemeClr val="tx1"/>
                </a:solidFill>
                <a:latin typeface="Calibri" charset="0"/>
                <a:ea typeface="ＭＳ Ｐゴシック" charset="0"/>
              </a:defRPr>
            </a:lvl4pPr>
            <a:lvl5pPr marL="2100605" indent="-233401" eaLnBrk="0" hangingPunct="0">
              <a:defRPr sz="2500">
                <a:solidFill>
                  <a:schemeClr val="tx1"/>
                </a:solidFill>
                <a:latin typeface="Calibri" charset="0"/>
                <a:ea typeface="ＭＳ Ｐゴシック" charset="0"/>
              </a:defRPr>
            </a:lvl5pPr>
            <a:lvl6pPr marL="2567407" indent="-233401" eaLnBrk="0" fontAlgn="base" hangingPunct="0">
              <a:spcBef>
                <a:spcPct val="0"/>
              </a:spcBef>
              <a:spcAft>
                <a:spcPct val="0"/>
              </a:spcAft>
              <a:defRPr sz="2500">
                <a:solidFill>
                  <a:schemeClr val="tx1"/>
                </a:solidFill>
                <a:latin typeface="Calibri" charset="0"/>
                <a:ea typeface="ＭＳ Ｐゴシック" charset="0"/>
              </a:defRPr>
            </a:lvl6pPr>
            <a:lvl7pPr marL="3034208" indent="-233401" eaLnBrk="0" fontAlgn="base" hangingPunct="0">
              <a:spcBef>
                <a:spcPct val="0"/>
              </a:spcBef>
              <a:spcAft>
                <a:spcPct val="0"/>
              </a:spcAft>
              <a:defRPr sz="2500">
                <a:solidFill>
                  <a:schemeClr val="tx1"/>
                </a:solidFill>
                <a:latin typeface="Calibri" charset="0"/>
                <a:ea typeface="ＭＳ Ｐゴシック" charset="0"/>
              </a:defRPr>
            </a:lvl7pPr>
            <a:lvl8pPr marL="3501009" indent="-233401" eaLnBrk="0" fontAlgn="base" hangingPunct="0">
              <a:spcBef>
                <a:spcPct val="0"/>
              </a:spcBef>
              <a:spcAft>
                <a:spcPct val="0"/>
              </a:spcAft>
              <a:defRPr sz="2500">
                <a:solidFill>
                  <a:schemeClr val="tx1"/>
                </a:solidFill>
                <a:latin typeface="Calibri" charset="0"/>
                <a:ea typeface="ＭＳ Ｐゴシック" charset="0"/>
              </a:defRPr>
            </a:lvl8pPr>
            <a:lvl9pPr marL="3967810" indent="-233401" eaLnBrk="0" fontAlgn="base" hangingPunct="0">
              <a:spcBef>
                <a:spcPct val="0"/>
              </a:spcBef>
              <a:spcAft>
                <a:spcPct val="0"/>
              </a:spcAft>
              <a:defRPr sz="2500">
                <a:solidFill>
                  <a:schemeClr val="tx1"/>
                </a:solidFill>
                <a:latin typeface="Calibri" charset="0"/>
                <a:ea typeface="ＭＳ Ｐゴシック" charset="0"/>
              </a:defRPr>
            </a:lvl9pPr>
          </a:lstStyle>
          <a:p>
            <a:pPr eaLnBrk="1" fontAlgn="base" hangingPunct="1">
              <a:spcBef>
                <a:spcPct val="0"/>
              </a:spcBef>
              <a:spcAft>
                <a:spcPct val="0"/>
              </a:spcAft>
            </a:pPr>
            <a:fld id="{A321FE2E-5246-1C45-A24D-9A9A2F6A2B77}" type="slidenum">
              <a:rPr lang="en-US" sz="1200"/>
              <a:pPr eaLnBrk="1" fontAlgn="base" hangingPunct="1">
                <a:spcBef>
                  <a:spcPct val="0"/>
                </a:spcBef>
                <a:spcAft>
                  <a:spcPct val="0"/>
                </a:spcAft>
              </a:pPr>
              <a:t>32</a:t>
            </a:fld>
            <a:endParaRPr lang="en-US" sz="1200"/>
          </a:p>
        </p:txBody>
      </p:sp>
    </p:spTree>
    <p:extLst>
      <p:ext uri="{BB962C8B-B14F-4D97-AF65-F5344CB8AC3E}">
        <p14:creationId xmlns:p14="http://schemas.microsoft.com/office/powerpoint/2010/main" val="1904708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Cover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100" y="279400"/>
            <a:ext cx="8558214" cy="6296748"/>
          </a:xfrm>
          <a:prstGeom prst="rect">
            <a:avLst/>
          </a:prstGeom>
        </p:spPr>
      </p:pic>
      <p:sp>
        <p:nvSpPr>
          <p:cNvPr id="2" name="Title 1"/>
          <p:cNvSpPr>
            <a:spLocks noGrp="1"/>
          </p:cNvSpPr>
          <p:nvPr>
            <p:ph type="ctrTitle" hasCustomPrompt="1"/>
          </p:nvPr>
        </p:nvSpPr>
        <p:spPr>
          <a:xfrm>
            <a:off x="4209549" y="1409222"/>
            <a:ext cx="4310818" cy="1330933"/>
          </a:xfrm>
        </p:spPr>
        <p:txBody>
          <a:bodyPr/>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4209548" y="2812987"/>
            <a:ext cx="4310819" cy="762263"/>
          </a:xfrm>
        </p:spPr>
        <p:txBody>
          <a:bodyPr>
            <a:normAutofit/>
          </a:bodyPr>
          <a:lstStyle>
            <a:lvl1pPr marL="0" indent="0" algn="l">
              <a:buNone/>
              <a:defRPr sz="2000">
                <a:solidFill>
                  <a:srgbClr val="5194C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416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6/7/2018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85180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6/7/2018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1788614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978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Copy Only Slide</a:t>
            </a:r>
          </a:p>
        </p:txBody>
      </p:sp>
      <p:sp>
        <p:nvSpPr>
          <p:cNvPr id="5" name="Content Placeholder 4"/>
          <p:cNvSpPr>
            <a:spLocks noGrp="1"/>
          </p:cNvSpPr>
          <p:nvPr>
            <p:ph sz="quarter" idx="11"/>
          </p:nvPr>
        </p:nvSpPr>
        <p:spPr>
          <a:xfrm>
            <a:off x="457201" y="1432415"/>
            <a:ext cx="8216902" cy="4517048"/>
          </a:xfrm>
        </p:spPr>
        <p:txBody>
          <a:bodyPr/>
          <a:lstStyle>
            <a:lvl1pPr>
              <a:buNone/>
              <a:defRPr sz="2400" b="0" i="0">
                <a:solidFill>
                  <a:srgbClr val="2D2E2D"/>
                </a:solidFill>
                <a:latin typeface="Arial"/>
                <a:cs typeface="Arial"/>
              </a:defRPr>
            </a:lvl1pPr>
            <a:lvl2pPr marL="0">
              <a:buFont typeface="Arial"/>
              <a:buChar char="•"/>
              <a:defRPr sz="1500" b="0" i="0">
                <a:solidFill>
                  <a:srgbClr val="2D2E2D"/>
                </a:solidFill>
                <a:latin typeface="Arial"/>
                <a:cs typeface="Arial"/>
              </a:defRPr>
            </a:lvl2pPr>
            <a:lvl3pPr marL="0">
              <a:buNone/>
              <a:defRPr sz="1500">
                <a:solidFill>
                  <a:srgbClr val="7F7F7F"/>
                </a:solidFill>
                <a:latin typeface="Arial"/>
                <a:cs typeface="Arial"/>
              </a:defRPr>
            </a:lvl3pPr>
            <a:lvl4pPr marL="0">
              <a:defRPr sz="1500">
                <a:solidFill>
                  <a:srgbClr val="7F7F7F"/>
                </a:solidFill>
                <a:latin typeface="Arial"/>
                <a:cs typeface="Arial"/>
              </a:defRPr>
            </a:lvl4pPr>
            <a:lvl5pPr marL="457200">
              <a:defRPr sz="1500" b="0" i="0">
                <a:solidFill>
                  <a:srgbClr val="2D2E2D"/>
                </a:solidFill>
                <a:latin typeface="Arial"/>
                <a:cs typeface="Arial"/>
              </a:defRPr>
            </a:lvl5pPr>
          </a:lstStyle>
          <a:p>
            <a:pPr lvl="0"/>
            <a:r>
              <a:rPr lang="en-US" dirty="0"/>
              <a:t>Click to edit Master text styles</a:t>
            </a:r>
          </a:p>
          <a:p>
            <a:pPr lvl="1"/>
            <a:r>
              <a:rPr lang="en-US" dirty="0"/>
              <a:t>Second level</a:t>
            </a:r>
          </a:p>
          <a:p>
            <a:pPr lvl="4"/>
            <a:r>
              <a:rPr lang="en-US" dirty="0"/>
              <a:t>Third level</a:t>
            </a:r>
          </a:p>
          <a:p>
            <a:pPr lvl="4"/>
            <a:r>
              <a:rPr lang="en-US" dirty="0"/>
              <a:t>Fifth level</a:t>
            </a:r>
          </a:p>
          <a:p>
            <a:pPr lvl="0"/>
            <a:endParaRPr lang="en-US" dirty="0"/>
          </a:p>
        </p:txBody>
      </p:sp>
    </p:spTree>
    <p:extLst>
      <p:ext uri="{BB962C8B-B14F-4D97-AF65-F5344CB8AC3E}">
        <p14:creationId xmlns:p14="http://schemas.microsoft.com/office/powerpoint/2010/main" val="4287637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A11F1ED6-03CA-FF41-BAAB-392506A14B1E}" type="slidenum">
              <a:rPr lang="en-US" smtClean="0"/>
              <a:pPr/>
              <a:t>‹#›</a:t>
            </a:fld>
            <a:endParaRPr lang="en-US" dirty="0"/>
          </a:p>
        </p:txBody>
      </p:sp>
    </p:spTree>
    <p:extLst>
      <p:ext uri="{BB962C8B-B14F-4D97-AF65-F5344CB8AC3E}">
        <p14:creationId xmlns:p14="http://schemas.microsoft.com/office/powerpoint/2010/main" val="36730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6/7/2018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521843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6/7/2018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3825562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6/7/2018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312181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6/7/2018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97236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6/7/2018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1793170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6/7/2018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1996640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6/7/2018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3108263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86A9B72-EFE5-0C44-9856-127B83BB47D0}" type="datetimeFigureOut">
              <a:rPr lang="en-US" smtClean="0"/>
              <a:pPr/>
              <a:t>6/7/2018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11F1ED6-03CA-FF41-BAAB-392506A14B1E}" type="slidenum">
              <a:rPr lang="en-US" smtClean="0"/>
              <a:pPr/>
              <a:t>‹#›</a:t>
            </a:fld>
            <a:endParaRPr lang="en-US"/>
          </a:p>
        </p:txBody>
      </p:sp>
    </p:spTree>
    <p:extLst>
      <p:ext uri="{BB962C8B-B14F-4D97-AF65-F5344CB8AC3E}">
        <p14:creationId xmlns:p14="http://schemas.microsoft.com/office/powerpoint/2010/main" val="4023945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Interior2c.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119901"/>
            <a:ext cx="9162288" cy="761493"/>
          </a:xfrm>
          <a:prstGeom prst="rect">
            <a:avLst/>
          </a:prstGeom>
        </p:spPr>
      </p:pic>
      <p:sp>
        <p:nvSpPr>
          <p:cNvPr id="2" name="Title Placeholder 1"/>
          <p:cNvSpPr>
            <a:spLocks noGrp="1"/>
          </p:cNvSpPr>
          <p:nvPr>
            <p:ph type="title"/>
          </p:nvPr>
        </p:nvSpPr>
        <p:spPr>
          <a:xfrm>
            <a:off x="457200" y="351614"/>
            <a:ext cx="8229600" cy="65745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99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27893" y="6331822"/>
            <a:ext cx="393097" cy="365125"/>
          </a:xfrm>
          <a:prstGeom prst="rect">
            <a:avLst/>
          </a:prstGeom>
        </p:spPr>
        <p:txBody>
          <a:bodyPr vert="horz" lIns="91440" tIns="45720" rIns="91440" bIns="45720" rtlCol="0" anchor="ctr"/>
          <a:lstStyle>
            <a:lvl1pPr algn="l">
              <a:defRPr sz="1000">
                <a:solidFill>
                  <a:schemeClr val="bg1"/>
                </a:solidFill>
                <a:latin typeface="55 Helvetica Roman"/>
                <a:cs typeface="55 Helvetica Roman"/>
              </a:defRPr>
            </a:lvl1pPr>
          </a:lstStyle>
          <a:p>
            <a:fld id="{A11F1ED6-03CA-FF41-BAAB-392506A14B1E}" type="slidenum">
              <a:rPr lang="en-US" smtClean="0"/>
              <a:pPr/>
              <a:t>‹#›</a:t>
            </a:fld>
            <a:endParaRPr lang="en-US" dirty="0"/>
          </a:p>
        </p:txBody>
      </p:sp>
    </p:spTree>
    <p:extLst>
      <p:ext uri="{BB962C8B-B14F-4D97-AF65-F5344CB8AC3E}">
        <p14:creationId xmlns:p14="http://schemas.microsoft.com/office/powerpoint/2010/main" val="1089726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3800" b="0" i="1" kern="1200">
          <a:solidFill>
            <a:srgbClr val="002D50"/>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55 Helvetica Roman"/>
          <a:ea typeface="+mn-ea"/>
          <a:cs typeface="55 Helvetica Roman"/>
        </a:defRPr>
      </a:lvl1pPr>
      <a:lvl2pPr marL="742950" indent="-285750" algn="l" defTabSz="457200" rtl="0" eaLnBrk="1" latinLnBrk="0" hangingPunct="1">
        <a:spcBef>
          <a:spcPct val="20000"/>
        </a:spcBef>
        <a:buFont typeface="Arial"/>
        <a:buChar char="–"/>
        <a:defRPr sz="2400" b="0" i="0" kern="1200">
          <a:solidFill>
            <a:schemeClr val="tx1"/>
          </a:solidFill>
          <a:latin typeface="55 Helvetica Roman"/>
          <a:ea typeface="+mn-ea"/>
          <a:cs typeface="55 Helvetica Roman"/>
        </a:defRPr>
      </a:lvl2pPr>
      <a:lvl3pPr marL="1143000" indent="-228600" algn="l" defTabSz="457200" rtl="0" eaLnBrk="1" latinLnBrk="0" hangingPunct="1">
        <a:spcBef>
          <a:spcPct val="20000"/>
        </a:spcBef>
        <a:buFont typeface="Arial"/>
        <a:buChar char="•"/>
        <a:defRPr sz="2000" b="0" i="0" kern="1200">
          <a:solidFill>
            <a:schemeClr val="tx1"/>
          </a:solidFill>
          <a:latin typeface="55 Helvetica Roman"/>
          <a:ea typeface="+mn-ea"/>
          <a:cs typeface="55 Helvetica Roman"/>
        </a:defRPr>
      </a:lvl3pPr>
      <a:lvl4pPr marL="1600200" indent="-228600" algn="l" defTabSz="457200" rtl="0" eaLnBrk="1" latinLnBrk="0" hangingPunct="1">
        <a:spcBef>
          <a:spcPct val="20000"/>
        </a:spcBef>
        <a:buFont typeface="Arial"/>
        <a:buChar char="–"/>
        <a:defRPr sz="1800" b="0" i="0" kern="1200">
          <a:solidFill>
            <a:schemeClr val="tx1"/>
          </a:solidFill>
          <a:latin typeface="55 Helvetica Roman"/>
          <a:ea typeface="+mn-ea"/>
          <a:cs typeface="55 Helvetica Roman"/>
        </a:defRPr>
      </a:lvl4pPr>
      <a:lvl5pPr marL="2057400" indent="-228600" algn="l" defTabSz="457200" rtl="0" eaLnBrk="1" latinLnBrk="0" hangingPunct="1">
        <a:spcBef>
          <a:spcPct val="20000"/>
        </a:spcBef>
        <a:buFont typeface="Arial"/>
        <a:buChar char="»"/>
        <a:defRPr sz="1800" b="0" i="0" kern="1200">
          <a:solidFill>
            <a:schemeClr val="tx1"/>
          </a:solidFill>
          <a:latin typeface="55 Helvetica Roman"/>
          <a:ea typeface="+mn-ea"/>
          <a:cs typeface="55 Helvetica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remix3d.com/details/G009SWC4WJN7" TargetMode="External"/><Relationship Id="rId2" Type="http://schemas.microsoft.com/office/2017/06/relationships/model3d" Target="../media/model3d1.glb"/><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hyperlink" Target="https://www.remix3d.com/details/G009SWC6K9KF" TargetMode="External"/><Relationship Id="rId2" Type="http://schemas.microsoft.com/office/2017/06/relationships/model3d" Target="../media/model3d2.glb"/><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remix3d.com/details/G009SVN05LMF" TargetMode="External"/><Relationship Id="rId5" Type="http://schemas.microsoft.com/office/2017/06/relationships/model3d" Target="../media/model3d3.glb"/><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remix3d.com/details/G009SVN05LMF" TargetMode="External"/><Relationship Id="rId5" Type="http://schemas.microsoft.com/office/2017/06/relationships/model3d" Target="../media/model3d3.glb"/><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jp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remix3d.com/details/G009SVN05LMF" TargetMode="External"/><Relationship Id="rId5" Type="http://schemas.microsoft.com/office/2017/06/relationships/model3d" Target="../media/model3d3.glb"/><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hyperlink" Target="https://www.remix3d.com/details/G009SWC6K9KF" TargetMode="External"/><Relationship Id="rId2" Type="http://schemas.microsoft.com/office/2017/06/relationships/model3d" Target="../media/model3d2.glb"/><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9.mp4"/><Relationship Id="rId7" Type="http://schemas.openxmlformats.org/officeDocument/2006/relationships/image" Target="../media/image35.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video" Target="../media/media9.mp4"/></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1.mp4"/><Relationship Id="rId7" Type="http://schemas.openxmlformats.org/officeDocument/2006/relationships/image" Target="../media/image37.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video" Target="../media/media1.mp4"/><Relationship Id="rId9"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hyperlink" Target="https://www.remix3d.com/details/G009SWC6K9KF" TargetMode="External"/><Relationship Id="rId2" Type="http://schemas.microsoft.com/office/2017/06/relationships/model3d" Target="../media/model3d2.glb"/><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13.mp4"/><Relationship Id="rId7" Type="http://schemas.openxmlformats.org/officeDocument/2006/relationships/image" Target="../media/image40.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video" Target="../media/media13.mp4"/></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15.gif"/><Relationship Id="rId7" Type="http://schemas.openxmlformats.org/officeDocument/2006/relationships/image" Target="../media/image43.png"/><Relationship Id="rId2" Type="http://schemas.openxmlformats.org/officeDocument/2006/relationships/video" Target="../media/media14.gif"/><Relationship Id="rId1" Type="http://schemas.microsoft.com/office/2007/relationships/media" Target="../media/media14.gif"/><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video" Target="../media/media15.gif"/></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46.png"/><Relationship Id="rId4"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18.mp4"/><Relationship Id="rId7" Type="http://schemas.openxmlformats.org/officeDocument/2006/relationships/image" Target="../media/image47.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video" Target="../media/media18.mp4"/></Relationships>
</file>

<file path=ppt/slides/_rels/slide42.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video" Target="../media/media5.mp4"/></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9.e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14.xml"/><Relationship Id="rId4" Type="http://schemas.openxmlformats.org/officeDocument/2006/relationships/tags" Target="../tags/tag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50.emf"/><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14.xml"/><Relationship Id="rId4" Type="http://schemas.openxmlformats.org/officeDocument/2006/relationships/tags" Target="../tags/tag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9.xml"/><Relationship Id="rId7" Type="http://schemas.openxmlformats.org/officeDocument/2006/relationships/slideLayout" Target="../slideLayouts/slideLayout14.xml"/><Relationship Id="rId2" Type="http://schemas.openxmlformats.org/officeDocument/2006/relationships/tags" Target="../tags/tag8.xml"/><Relationship Id="rId1" Type="http://schemas.openxmlformats.org/officeDocument/2006/relationships/vmlDrawing" Target="../drawings/vmlDrawing3.vml"/><Relationship Id="rId6" Type="http://schemas.openxmlformats.org/officeDocument/2006/relationships/video" Target="../media/media1.mp4"/><Relationship Id="rId5" Type="http://schemas.microsoft.com/office/2007/relationships/media" Target="../media/media1.mp4"/><Relationship Id="rId10" Type="http://schemas.openxmlformats.org/officeDocument/2006/relationships/image" Target="../media/image4.png"/><Relationship Id="rId4" Type="http://schemas.openxmlformats.org/officeDocument/2006/relationships/tags" Target="../tags/tag10.xml"/><Relationship Id="rId9" Type="http://schemas.openxmlformats.org/officeDocument/2006/relationships/image" Target="../media/image51.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8.png"/><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6.png"/><Relationship Id="rId5" Type="http://schemas.microsoft.com/office/2007/relationships/media" Target="../media/media4.mp4"/><Relationship Id="rId10" Type="http://schemas.openxmlformats.org/officeDocument/2006/relationships/image" Target="../media/image5.png"/><Relationship Id="rId4" Type="http://schemas.openxmlformats.org/officeDocument/2006/relationships/video" Target="../media/media3.mp4"/><Relationship Id="rId9"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52.emf"/><Relationship Id="rId2" Type="http://schemas.openxmlformats.org/officeDocument/2006/relationships/tags" Target="../tags/tag11.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slideLayout" Target="../slideLayouts/slideLayout14.xml"/><Relationship Id="rId4" Type="http://schemas.openxmlformats.org/officeDocument/2006/relationships/tags" Target="../tags/tag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media" Target="../media/media7.mp4"/><Relationship Id="rId7" Type="http://schemas.openxmlformats.org/officeDocument/2006/relationships/image" Target="../media/image1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video" Target="../media/media7.mp4"/></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15.xml"/><Relationship Id="rId7" Type="http://schemas.openxmlformats.org/officeDocument/2006/relationships/slideLayout" Target="../slideLayouts/slideLayout14.xml"/><Relationship Id="rId2" Type="http://schemas.openxmlformats.org/officeDocument/2006/relationships/tags" Target="../tags/tag14.xml"/><Relationship Id="rId1" Type="http://schemas.openxmlformats.org/officeDocument/2006/relationships/vmlDrawing" Target="../drawings/vmlDrawing5.vml"/><Relationship Id="rId6" Type="http://schemas.openxmlformats.org/officeDocument/2006/relationships/video" Target="../media/media6.mp4"/><Relationship Id="rId5" Type="http://schemas.microsoft.com/office/2007/relationships/media" Target="../media/media6.mp4"/><Relationship Id="rId10" Type="http://schemas.openxmlformats.org/officeDocument/2006/relationships/image" Target="../media/image9.png"/><Relationship Id="rId4" Type="http://schemas.openxmlformats.org/officeDocument/2006/relationships/tags" Target="../tags/tag16.xml"/><Relationship Id="rId9" Type="http://schemas.openxmlformats.org/officeDocument/2006/relationships/image" Target="../media/image53.emf"/></Relationships>
</file>

<file path=ppt/slides/_rels/slide56.xml.rels><?xml version="1.0" encoding="UTF-8" standalone="yes"?>
<Relationships xmlns="http://schemas.openxmlformats.org/package/2006/relationships"><Relationship Id="rId3" Type="http://schemas.microsoft.com/office/2007/relationships/media" Target="../media/media7.mp4"/><Relationship Id="rId7" Type="http://schemas.openxmlformats.org/officeDocument/2006/relationships/image" Target="../media/image1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video" Target="../media/media7.mp4"/></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8.png"/><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6.png"/><Relationship Id="rId5" Type="http://schemas.microsoft.com/office/2007/relationships/media" Target="../media/media4.mp4"/><Relationship Id="rId10" Type="http://schemas.openxmlformats.org/officeDocument/2006/relationships/image" Target="../media/image5.png"/><Relationship Id="rId4" Type="http://schemas.openxmlformats.org/officeDocument/2006/relationships/video" Target="../media/media3.mp4"/><Relationship Id="rId9"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54.emf"/><Relationship Id="rId4" Type="http://schemas.openxmlformats.org/officeDocument/2006/relationships/package" Target="../embeddings/Microsoft_Word_Document1.docx"/></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7.mp4"/><Relationship Id="rId7" Type="http://schemas.openxmlformats.org/officeDocument/2006/relationships/image" Target="../media/image1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video" Target="../media/media7.mp4"/></Relationships>
</file>

<file path=ppt/slides/_rels/slide9.xml.rels><?xml version="1.0" encoding="UTF-8" standalone="yes"?>
<Relationships xmlns="http://schemas.openxmlformats.org/package/2006/relationships"><Relationship Id="rId3" Type="http://schemas.microsoft.com/office/2007/relationships/media" Target="../media/media7.mp4"/><Relationship Id="rId7" Type="http://schemas.openxmlformats.org/officeDocument/2006/relationships/image" Target="../media/image1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video" Target="../media/media7.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2988" y="2225640"/>
            <a:ext cx="4877890" cy="2155693"/>
          </a:xfrm>
        </p:spPr>
        <p:txBody>
          <a:bodyPr>
            <a:noAutofit/>
          </a:bodyPr>
          <a:lstStyle/>
          <a:p>
            <a:r>
              <a:rPr lang="en-US" sz="3100" dirty="0">
                <a:solidFill>
                  <a:srgbClr val="A8A69B"/>
                </a:solidFill>
              </a:rPr>
              <a:t>Transesophageal Echocardiography (TEE) for Liver Transplant</a:t>
            </a:r>
          </a:p>
        </p:txBody>
      </p:sp>
      <p:sp>
        <p:nvSpPr>
          <p:cNvPr id="3" name="Subtitle 2"/>
          <p:cNvSpPr>
            <a:spLocks noGrp="1"/>
          </p:cNvSpPr>
          <p:nvPr>
            <p:ph type="subTitle" idx="1"/>
          </p:nvPr>
        </p:nvSpPr>
        <p:spPr>
          <a:xfrm>
            <a:off x="4152988" y="4632360"/>
            <a:ext cx="4310819" cy="762263"/>
          </a:xfrm>
        </p:spPr>
        <p:txBody>
          <a:bodyPr>
            <a:normAutofit/>
          </a:bodyPr>
          <a:lstStyle/>
          <a:p>
            <a:r>
              <a:rPr lang="en-US" sz="2800" dirty="0"/>
              <a:t>Lorenzo De Marchi, MD</a:t>
            </a:r>
          </a:p>
        </p:txBody>
      </p:sp>
    </p:spTree>
    <p:extLst>
      <p:ext uri="{BB962C8B-B14F-4D97-AF65-F5344CB8AC3E}">
        <p14:creationId xmlns:p14="http://schemas.microsoft.com/office/powerpoint/2010/main" val="23179500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614"/>
            <a:ext cx="8229600" cy="1279628"/>
          </a:xfrm>
        </p:spPr>
        <p:txBody>
          <a:bodyPr>
            <a:normAutofit/>
          </a:bodyPr>
          <a:lstStyle/>
          <a:p>
            <a:r>
              <a:rPr lang="en-US" sz="4000" b="1" dirty="0">
                <a:solidFill>
                  <a:srgbClr val="6490C5"/>
                </a:solidFill>
                <a:effectLst>
                  <a:outerShdw blurRad="38100" dist="38100" dir="2700000" algn="tl">
                    <a:srgbClr val="000000">
                      <a:alpha val="43137"/>
                    </a:srgbClr>
                  </a:outerShdw>
                </a:effectLst>
              </a:rPr>
              <a:t>Disclosure</a:t>
            </a:r>
          </a:p>
        </p:txBody>
      </p:sp>
      <p:sp>
        <p:nvSpPr>
          <p:cNvPr id="4" name="Rectangle 3"/>
          <p:cNvSpPr/>
          <p:nvPr/>
        </p:nvSpPr>
        <p:spPr>
          <a:xfrm>
            <a:off x="457200" y="1631242"/>
            <a:ext cx="8229599" cy="523220"/>
          </a:xfrm>
          <a:prstGeom prst="rect">
            <a:avLst/>
          </a:prstGeom>
        </p:spPr>
        <p:txBody>
          <a:bodyPr wrap="square">
            <a:spAutoFit/>
          </a:bodyPr>
          <a:lstStyle/>
          <a:p>
            <a:r>
              <a:rPr lang="en-US" sz="2800" dirty="0">
                <a:solidFill>
                  <a:srgbClr val="002D50"/>
                </a:solidFill>
                <a:latin typeface="Georgia" panose="02040502050405020303" pitchFamily="18" charset="0"/>
                <a:cs typeface="Helvetica"/>
              </a:rPr>
              <a:t>No disclosure</a:t>
            </a:r>
            <a:endParaRPr lang="en-US" sz="2800" dirty="0">
              <a:solidFill>
                <a:srgbClr val="002D50"/>
              </a:solidFill>
              <a:latin typeface="Georgia" panose="02040502050405020303" pitchFamily="18" charset="0"/>
            </a:endParaRPr>
          </a:p>
        </p:txBody>
      </p:sp>
      <p:pic>
        <p:nvPicPr>
          <p:cNvPr id="5" name="Picture 4" descr="A group of people posing for a photo&#10;&#10;Description generated with very high confidence">
            <a:extLst>
              <a:ext uri="{FF2B5EF4-FFF2-40B4-BE49-F238E27FC236}">
                <a16:creationId xmlns="" xmlns:a16="http://schemas.microsoft.com/office/drawing/2014/main" id="{9159E9A7-21F5-4514-8D62-A4D17DCA29DA}"/>
              </a:ext>
            </a:extLst>
          </p:cNvPr>
          <p:cNvPicPr>
            <a:picLocks noChangeAspect="1"/>
          </p:cNvPicPr>
          <p:nvPr/>
        </p:nvPicPr>
        <p:blipFill>
          <a:blip r:embed="rId2"/>
          <a:stretch>
            <a:fillRect/>
          </a:stretch>
        </p:blipFill>
        <p:spPr>
          <a:xfrm>
            <a:off x="3433644" y="1379216"/>
            <a:ext cx="5253156" cy="4612677"/>
          </a:xfrm>
          <a:prstGeom prst="rect">
            <a:avLst/>
          </a:prstGeom>
        </p:spPr>
      </p:pic>
      <p:pic>
        <p:nvPicPr>
          <p:cNvPr id="10" name="Picture 9" descr="A close up of a logo&#10;&#10;Description generated with very high confidence">
            <a:extLst>
              <a:ext uri="{FF2B5EF4-FFF2-40B4-BE49-F238E27FC236}">
                <a16:creationId xmlns="" xmlns:a16="http://schemas.microsoft.com/office/drawing/2014/main" id="{9AB24522-DC12-4DD5-B6A3-7D116E5BD75A}"/>
              </a:ext>
            </a:extLst>
          </p:cNvPr>
          <p:cNvPicPr>
            <a:picLocks noChangeAspect="1"/>
          </p:cNvPicPr>
          <p:nvPr/>
        </p:nvPicPr>
        <p:blipFill>
          <a:blip r:embed="rId3"/>
          <a:stretch>
            <a:fillRect/>
          </a:stretch>
        </p:blipFill>
        <p:spPr>
          <a:xfrm>
            <a:off x="5584537" y="1575086"/>
            <a:ext cx="787982" cy="523220"/>
          </a:xfrm>
          <a:prstGeom prst="rect">
            <a:avLst/>
          </a:prstGeom>
        </p:spPr>
      </p:pic>
      <p:pic>
        <p:nvPicPr>
          <p:cNvPr id="11" name="Picture 10" descr="A close up of a logo&#10;&#10;Description generated with very high confidence">
            <a:extLst>
              <a:ext uri="{FF2B5EF4-FFF2-40B4-BE49-F238E27FC236}">
                <a16:creationId xmlns="" xmlns:a16="http://schemas.microsoft.com/office/drawing/2014/main" id="{590AF432-0172-4548-9B9F-5E0B90F9D7E3}"/>
              </a:ext>
            </a:extLst>
          </p:cNvPr>
          <p:cNvPicPr>
            <a:picLocks noChangeAspect="1"/>
          </p:cNvPicPr>
          <p:nvPr/>
        </p:nvPicPr>
        <p:blipFill>
          <a:blip r:embed="rId3"/>
          <a:stretch>
            <a:fillRect/>
          </a:stretch>
        </p:blipFill>
        <p:spPr>
          <a:xfrm>
            <a:off x="7337923" y="1563724"/>
            <a:ext cx="787982" cy="523220"/>
          </a:xfrm>
          <a:prstGeom prst="rect">
            <a:avLst/>
          </a:prstGeom>
        </p:spPr>
      </p:pic>
      <p:pic>
        <p:nvPicPr>
          <p:cNvPr id="13" name="Picture 12" descr="A picture containing container&#10;&#10;Description generated with high confidence">
            <a:extLst>
              <a:ext uri="{FF2B5EF4-FFF2-40B4-BE49-F238E27FC236}">
                <a16:creationId xmlns="" xmlns:a16="http://schemas.microsoft.com/office/drawing/2014/main" id="{EAA4B78F-FBC6-43C0-B54F-F099B677E594}"/>
              </a:ext>
            </a:extLst>
          </p:cNvPr>
          <p:cNvPicPr>
            <a:picLocks noChangeAspect="1"/>
          </p:cNvPicPr>
          <p:nvPr/>
        </p:nvPicPr>
        <p:blipFill>
          <a:blip r:embed="rId4"/>
          <a:stretch>
            <a:fillRect/>
          </a:stretch>
        </p:blipFill>
        <p:spPr>
          <a:xfrm>
            <a:off x="4159604" y="4703538"/>
            <a:ext cx="528970" cy="523220"/>
          </a:xfrm>
          <a:prstGeom prst="rect">
            <a:avLst/>
          </a:prstGeom>
        </p:spPr>
      </p:pic>
      <p:sp>
        <p:nvSpPr>
          <p:cNvPr id="14" name="TextBox 13">
            <a:extLst>
              <a:ext uri="{FF2B5EF4-FFF2-40B4-BE49-F238E27FC236}">
                <a16:creationId xmlns="" xmlns:a16="http://schemas.microsoft.com/office/drawing/2014/main" id="{453CDD0C-83B3-47CB-A24B-C04BDA9D9EB4}"/>
              </a:ext>
            </a:extLst>
          </p:cNvPr>
          <p:cNvSpPr txBox="1"/>
          <p:nvPr/>
        </p:nvSpPr>
        <p:spPr>
          <a:xfrm rot="20331848">
            <a:off x="3238969" y="2325109"/>
            <a:ext cx="5147035" cy="1200329"/>
          </a:xfrm>
          <a:prstGeom prst="rect">
            <a:avLst/>
          </a:prstGeom>
          <a:noFill/>
        </p:spPr>
        <p:txBody>
          <a:bodyPr wrap="square" rtlCol="0">
            <a:spAutoFit/>
          </a:bodyPr>
          <a:lstStyle/>
          <a:p>
            <a:r>
              <a:rPr lang="en-US" sz="7200" b="1" dirty="0">
                <a:solidFill>
                  <a:srgbClr val="FF0000"/>
                </a:solidFill>
              </a:rPr>
              <a:t>2030!!</a:t>
            </a:r>
          </a:p>
        </p:txBody>
      </p:sp>
    </p:spTree>
    <p:extLst>
      <p:ext uri="{BB962C8B-B14F-4D97-AF65-F5344CB8AC3E}">
        <p14:creationId xmlns:p14="http://schemas.microsoft.com/office/powerpoint/2010/main" val="119013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1145"/>
            <a:ext cx="8229600" cy="1106906"/>
          </a:xfrm>
        </p:spPr>
        <p:txBody>
          <a:bodyPr>
            <a:normAutofit/>
          </a:bodyPr>
          <a:lstStyle/>
          <a:p>
            <a:pPr algn="ctr"/>
            <a:r>
              <a:rPr lang="en-US" sz="5400" b="1" dirty="0">
                <a:solidFill>
                  <a:srgbClr val="6490C5"/>
                </a:solidFill>
                <a:effectLst>
                  <a:outerShdw blurRad="38100" dist="38100" dir="2700000" algn="tl">
                    <a:srgbClr val="000000">
                      <a:alpha val="43137"/>
                    </a:srgbClr>
                  </a:outerShdw>
                </a:effectLst>
                <a:latin typeface="Georgia" panose="02040502050405020303" pitchFamily="18" charset="0"/>
              </a:rPr>
              <a:t>Outline</a:t>
            </a:r>
          </a:p>
        </p:txBody>
      </p:sp>
      <p:sp>
        <p:nvSpPr>
          <p:cNvPr id="4" name="Content Placeholder 3"/>
          <p:cNvSpPr>
            <a:spLocks noGrp="1"/>
          </p:cNvSpPr>
          <p:nvPr>
            <p:ph sz="quarter" idx="11"/>
          </p:nvPr>
        </p:nvSpPr>
        <p:spPr>
          <a:xfrm>
            <a:off x="360949" y="2693325"/>
            <a:ext cx="8216902" cy="4517048"/>
          </a:xfrm>
        </p:spPr>
        <p:txBody>
          <a:bodyPr>
            <a:normAutofit/>
          </a:bodyPr>
          <a:lstStyle/>
          <a:p>
            <a:pPr>
              <a:buFont typeface="Arial"/>
              <a:buChar char="•"/>
            </a:pPr>
            <a:r>
              <a:rPr lang="en-US" sz="3000" dirty="0">
                <a:solidFill>
                  <a:srgbClr val="002D50"/>
                </a:solidFill>
                <a:latin typeface="Calibri" charset="0"/>
              </a:rPr>
              <a:t>Basic TEE </a:t>
            </a:r>
            <a:endParaRPr lang="en-US" dirty="0">
              <a:solidFill>
                <a:srgbClr val="002D50"/>
              </a:solidFill>
              <a:latin typeface="Calibri" charset="0"/>
            </a:endParaRPr>
          </a:p>
          <a:p>
            <a:pPr>
              <a:buFont typeface="Arial"/>
              <a:buChar char="•"/>
            </a:pPr>
            <a:r>
              <a:rPr lang="en-US" sz="3000" dirty="0">
                <a:solidFill>
                  <a:srgbClr val="002D50"/>
                </a:solidFill>
                <a:latin typeface="Calibri" charset="0"/>
              </a:rPr>
              <a:t>Risks and Benefits</a:t>
            </a:r>
          </a:p>
          <a:p>
            <a:pPr>
              <a:buFont typeface="Arial"/>
              <a:buChar char="•"/>
            </a:pPr>
            <a:r>
              <a:rPr lang="en-US" sz="3000" dirty="0">
                <a:solidFill>
                  <a:srgbClr val="002D50"/>
                </a:solidFill>
                <a:latin typeface="Calibri" charset="0"/>
              </a:rPr>
              <a:t>TEE during Liver Transplant – Clinical Scenarios</a:t>
            </a:r>
          </a:p>
        </p:txBody>
      </p:sp>
    </p:spTree>
    <p:extLst>
      <p:ext uri="{BB962C8B-B14F-4D97-AF65-F5344CB8AC3E}">
        <p14:creationId xmlns:p14="http://schemas.microsoft.com/office/powerpoint/2010/main" val="2013654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65" y="386607"/>
            <a:ext cx="8686800" cy="657459"/>
          </a:xfrm>
        </p:spPr>
        <p:txBody>
          <a:bodyPr rtlCol="0">
            <a:normAutofit fontScale="90000"/>
          </a:bodyPr>
          <a:lstStyle/>
          <a:p>
            <a:pPr eaLnBrk="1" fontAlgn="auto" hangingPunct="1">
              <a:spcAft>
                <a:spcPts val="0"/>
              </a:spcAft>
              <a:defRPr/>
            </a:pPr>
            <a:r>
              <a:rPr lang="en-US" dirty="0">
                <a:solidFill>
                  <a:srgbClr val="6490C5"/>
                </a:solidFill>
                <a:ea typeface="+mj-ea"/>
                <a:cs typeface="+mj-cs"/>
              </a:rPr>
              <a:t>      </a:t>
            </a:r>
            <a:r>
              <a:rPr lang="en-US" b="1" dirty="0">
                <a:solidFill>
                  <a:srgbClr val="6490C5"/>
                </a:solidFill>
                <a:effectLst>
                  <a:outerShdw blurRad="38100" dist="38100" dir="2700000" algn="tl">
                    <a:srgbClr val="000000">
                      <a:alpha val="43137"/>
                    </a:srgbClr>
                  </a:outerShdw>
                </a:effectLst>
                <a:ea typeface="+mj-ea"/>
                <a:cs typeface="+mj-cs"/>
              </a:rPr>
              <a:t>US Survey of Liver Transplant Centers </a:t>
            </a:r>
          </a:p>
        </p:txBody>
      </p:sp>
      <p:sp>
        <p:nvSpPr>
          <p:cNvPr id="5" name="Subtitle 2"/>
          <p:cNvSpPr txBox="1">
            <a:spLocks/>
          </p:cNvSpPr>
          <p:nvPr/>
        </p:nvSpPr>
        <p:spPr>
          <a:xfrm>
            <a:off x="457200" y="1231901"/>
            <a:ext cx="8229600" cy="5086350"/>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defRPr/>
            </a:pPr>
            <a:r>
              <a:rPr lang="en-US" sz="2800" b="1" i="1" u="sng" dirty="0">
                <a:effectLst>
                  <a:outerShdw blurRad="38100" dist="38100" dir="2700000" algn="tl">
                    <a:srgbClr val="000000">
                      <a:alpha val="43137"/>
                    </a:srgbClr>
                  </a:outerShdw>
                </a:effectLst>
              </a:rPr>
              <a:t>SATA Working Group on TEE </a:t>
            </a:r>
          </a:p>
          <a:p>
            <a:pPr marL="0" indent="0">
              <a:buNone/>
              <a:defRPr/>
            </a:pPr>
            <a:r>
              <a:rPr lang="en-US" sz="2800" dirty="0"/>
              <a:t>2016 Survey of 80 centers, 56 responders (70%) </a:t>
            </a:r>
          </a:p>
          <a:p>
            <a:pPr lvl="1" fontAlgn="auto">
              <a:spcAft>
                <a:spcPts val="0"/>
              </a:spcAft>
              <a:defRPr/>
            </a:pPr>
            <a:r>
              <a:rPr lang="en-US" sz="2400" dirty="0"/>
              <a:t>48 centers (90.6%) report at least 1 team member used TEE for OLT</a:t>
            </a:r>
          </a:p>
          <a:p>
            <a:pPr lvl="1" fontAlgn="auto">
              <a:spcAft>
                <a:spcPts val="0"/>
              </a:spcAft>
              <a:defRPr/>
            </a:pPr>
            <a:r>
              <a:rPr lang="en-US" sz="2400" dirty="0"/>
              <a:t>27 centers (56.2%) use routinely in &gt;50% of cases</a:t>
            </a:r>
          </a:p>
          <a:p>
            <a:pPr lvl="1" fontAlgn="auto">
              <a:spcAft>
                <a:spcPts val="0"/>
              </a:spcAft>
              <a:defRPr/>
            </a:pPr>
            <a:r>
              <a:rPr lang="en-US" sz="2400" dirty="0"/>
              <a:t>18 centers (32%) use TEE in every case</a:t>
            </a:r>
          </a:p>
          <a:p>
            <a:pPr>
              <a:defRPr/>
            </a:pPr>
            <a:r>
              <a:rPr lang="en-US" sz="2800" dirty="0"/>
              <a:t>83.9% respondents felt TEE provides information that cannot be derived by other means</a:t>
            </a:r>
          </a:p>
          <a:p>
            <a:pPr fontAlgn="auto">
              <a:spcAft>
                <a:spcPts val="0"/>
              </a:spcAft>
              <a:defRPr/>
            </a:pPr>
            <a:r>
              <a:rPr lang="en-US" sz="2800" dirty="0"/>
              <a:t>Training (at least 1 member)</a:t>
            </a:r>
            <a:br>
              <a:rPr lang="en-US" sz="2800" dirty="0"/>
            </a:br>
            <a:r>
              <a:rPr lang="en-US" sz="2800" dirty="0"/>
              <a:t>- 64% Basic certification (Wax 2008 89% self/peer taught)</a:t>
            </a:r>
          </a:p>
          <a:p>
            <a:pPr marL="0" indent="0" fontAlgn="auto">
              <a:spcAft>
                <a:spcPts val="0"/>
              </a:spcAft>
              <a:buNone/>
              <a:defRPr/>
            </a:pPr>
            <a:r>
              <a:rPr lang="en-US" sz="2800" dirty="0"/>
              <a:t/>
            </a:r>
            <a:br>
              <a:rPr lang="en-US" sz="2800" dirty="0"/>
            </a:br>
            <a:r>
              <a:rPr lang="en-US" sz="2000" dirty="0"/>
              <a:t>	</a:t>
            </a:r>
          </a:p>
          <a:p>
            <a:pPr marL="0" indent="0">
              <a:buNone/>
              <a:defRPr/>
            </a:pPr>
            <a:r>
              <a:rPr lang="en-US" sz="2000" dirty="0" err="1"/>
              <a:t>Zerrillo</a:t>
            </a:r>
            <a:r>
              <a:rPr lang="en-US" sz="2000" dirty="0"/>
              <a:t> et al. SCVA, Volume 22, Issue 2, June 2018</a:t>
            </a:r>
          </a:p>
          <a:p>
            <a:pPr fontAlgn="auto">
              <a:spcAft>
                <a:spcPts val="0"/>
              </a:spcAft>
              <a:defRPr/>
            </a:pPr>
            <a:endParaRPr lang="en-US" sz="2800" dirty="0"/>
          </a:p>
        </p:txBody>
      </p:sp>
      <p:sp>
        <p:nvSpPr>
          <p:cNvPr id="18435" name="TextBox 5"/>
          <p:cNvSpPr txBox="1">
            <a:spLocks noChangeArrowheads="1"/>
          </p:cNvSpPr>
          <p:nvPr/>
        </p:nvSpPr>
        <p:spPr bwMode="auto">
          <a:xfrm>
            <a:off x="6667500" y="6324600"/>
            <a:ext cx="22447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t>* In publication</a:t>
            </a:r>
          </a:p>
        </p:txBody>
      </p:sp>
      <p:pic>
        <p:nvPicPr>
          <p:cNvPr id="4" name="Picture 3">
            <a:extLst>
              <a:ext uri="{FF2B5EF4-FFF2-40B4-BE49-F238E27FC236}">
                <a16:creationId xmlns="" xmlns:a16="http://schemas.microsoft.com/office/drawing/2014/main" id="{F2A32C62-E203-43EB-82AF-562FC13A1B3E}"/>
              </a:ext>
            </a:extLst>
          </p:cNvPr>
          <p:cNvPicPr>
            <a:picLocks noChangeAspect="1"/>
          </p:cNvPicPr>
          <p:nvPr/>
        </p:nvPicPr>
        <p:blipFill>
          <a:blip r:embed="rId3"/>
          <a:stretch>
            <a:fillRect/>
          </a:stretch>
        </p:blipFill>
        <p:spPr>
          <a:xfrm>
            <a:off x="0" y="310187"/>
            <a:ext cx="1054621" cy="810300"/>
          </a:xfrm>
          <a:prstGeom prst="rect">
            <a:avLst/>
          </a:prstGeom>
        </p:spPr>
      </p:pic>
    </p:spTree>
    <p:extLst>
      <p:ext uri="{BB962C8B-B14F-4D97-AF65-F5344CB8AC3E}">
        <p14:creationId xmlns:p14="http://schemas.microsoft.com/office/powerpoint/2010/main" val="214099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1" y="1314450"/>
            <a:ext cx="7843598" cy="1428750"/>
          </a:xfrm>
        </p:spPr>
        <p:txBody>
          <a:bodyPr>
            <a:normAutofit/>
          </a:bodyPr>
          <a:lstStyle/>
          <a:p>
            <a:r>
              <a:rPr lang="en-US" sz="6000" dirty="0"/>
              <a:t> </a:t>
            </a:r>
          </a:p>
        </p:txBody>
      </p:sp>
      <p:pic>
        <p:nvPicPr>
          <p:cNvPr id="4" name="Content Placeholder 3"/>
          <p:cNvPicPr>
            <a:picLocks noGrp="1" noChangeAspect="1"/>
          </p:cNvPicPr>
          <p:nvPr>
            <p:ph idx="1"/>
          </p:nvPr>
        </p:nvPicPr>
        <p:blipFill>
          <a:blip r:embed="rId2"/>
          <a:stretch>
            <a:fillRect/>
          </a:stretch>
        </p:blipFill>
        <p:spPr>
          <a:xfrm>
            <a:off x="89334" y="166223"/>
            <a:ext cx="8965331" cy="5538838"/>
          </a:xfrm>
        </p:spPr>
      </p:pic>
      <mc:AlternateContent xmlns:mc="http://schemas.openxmlformats.org/markup-compatibility/2006">
        <mc:Choice xmlns="" xmlns:pslz="http://schemas.microsoft.com/office/powerpoint/2016/slidezoom" Requires="pslz">
          <p:graphicFrame>
            <p:nvGraphicFramePr>
              <p:cNvPr id="5" name="Slide Zoom 4">
                <a:extLst>
                  <a:ext uri="{FF2B5EF4-FFF2-40B4-BE49-F238E27FC236}">
                    <a16:creationId xmlns:a16="http://schemas.microsoft.com/office/drawing/2014/main" id="{C3C3D9A6-740A-4D09-825B-703F23DA5032}"/>
                  </a:ext>
                </a:extLst>
              </p:cNvPr>
              <p:cNvGraphicFramePr>
                <a:graphicFrameLocks noChangeAspect="1"/>
              </p:cNvGraphicFramePr>
              <p:nvPr>
                <p:extLst>
                  <p:ext uri="{D42A27DB-BD31-4B8C-83A1-F6EECF244321}">
                    <p14:modId xmlns:p14="http://schemas.microsoft.com/office/powerpoint/2010/main" val="1463160323"/>
                  </p:ext>
                </p:extLst>
              </p:nvPr>
            </p:nvGraphicFramePr>
            <p:xfrm>
              <a:off x="108717" y="-461935"/>
              <a:ext cx="60959" cy="45719"/>
            </p:xfrm>
            <a:graphic>
              <a:graphicData uri="http://schemas.microsoft.com/office/powerpoint/2016/slidezoom">
                <pslz:sldZm>
                  <pslz:sldZmObj sldId="396" cId="4137218941">
                    <pslz:zmPr id="{533FB338-62E8-4063-8FE2-EE15D201B5B5}" returnToParent="0" transitionDur="1000">
                      <p166:blipFill xmlns:p166="http://schemas.microsoft.com/office/powerpoint/2016/6/main">
                        <a:blip r:embed="rId3"/>
                        <a:stretch>
                          <a:fillRect/>
                        </a:stretch>
                      </p166:blipFill>
                      <p166:spPr xmlns:p166="http://schemas.microsoft.com/office/powerpoint/2016/6/main">
                        <a:xfrm>
                          <a:off x="0" y="0"/>
                          <a:ext cx="60959" cy="45719"/>
                        </a:xfrm>
                        <a:prstGeom prst="rect">
                          <a:avLst/>
                        </a:prstGeom>
                        <a:ln w="3175">
                          <a:solidFill>
                            <a:prstClr val="ltGray"/>
                          </a:solidFill>
                        </a:ln>
                      </p166:spPr>
                    </pslz:zmPr>
                  </pslz:sldZmObj>
                </pslz:sldZm>
              </a:graphicData>
            </a:graphic>
          </p:graphicFrame>
        </mc:Choice>
        <mc:Fallback>
          <p:pic>
            <p:nvPicPr>
              <p:cNvPr id="5" name="Slide Zoom 4">
                <a:extLst>
                  <a:ext uri="{FF2B5EF4-FFF2-40B4-BE49-F238E27FC236}">
                    <a16:creationId xmlns:pslz="http://schemas.microsoft.com/office/powerpoint/2016/slidezoom" xmlns="" xmlns:a16="http://schemas.microsoft.com/office/drawing/2014/main" id="{C3C3D9A6-740A-4D09-825B-703F23DA5032}"/>
                  </a:ext>
                </a:extLst>
              </p:cNvPr>
              <p:cNvPicPr>
                <a:picLocks noGrp="1" noRot="1" noChangeAspect="1" noMove="1" noResize="1" noEditPoints="1" noAdjustHandles="1" noChangeArrowheads="1" noChangeShapeType="1"/>
              </p:cNvPicPr>
              <p:nvPr/>
            </p:nvPicPr>
            <p:blipFill>
              <a:blip r:embed="rId4"/>
              <a:stretch>
                <a:fillRect/>
              </a:stretch>
            </p:blipFill>
            <p:spPr>
              <a:xfrm>
                <a:off x="108717" y="-461935"/>
                <a:ext cx="60959" cy="45719"/>
              </a:xfrm>
              <a:prstGeom prst="rect">
                <a:avLst/>
              </a:prstGeom>
              <a:ln w="3175">
                <a:solidFill>
                  <a:prstClr val="ltGray"/>
                </a:solidFill>
              </a:ln>
            </p:spPr>
          </p:pic>
        </mc:Fallback>
      </mc:AlternateContent>
    </p:spTree>
    <p:extLst>
      <p:ext uri="{BB962C8B-B14F-4D97-AF65-F5344CB8AC3E}">
        <p14:creationId xmlns:p14="http://schemas.microsoft.com/office/powerpoint/2010/main" val="24160084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 xmlns:a16="http://schemas.microsoft.com/office/drawing/2014/main" id="{9C4AA074-758A-4A27-8992-35C03F5E2B45}"/>
              </a:ext>
            </a:extLst>
          </p:cNvPr>
          <p:cNvPicPr>
            <a:picLocks noChangeAspect="1"/>
          </p:cNvPicPr>
          <p:nvPr/>
        </p:nvPicPr>
        <p:blipFill>
          <a:blip r:embed="rId2"/>
          <a:stretch>
            <a:fillRect/>
          </a:stretch>
        </p:blipFill>
        <p:spPr>
          <a:xfrm>
            <a:off x="1809364" y="2485893"/>
            <a:ext cx="5525271" cy="1886213"/>
          </a:xfrm>
          <a:prstGeom prst="rect">
            <a:avLst/>
          </a:prstGeom>
        </p:spPr>
      </p:pic>
      <p:cxnSp>
        <p:nvCxnSpPr>
          <p:cNvPr id="7" name="Straight Connector 6">
            <a:extLst>
              <a:ext uri="{FF2B5EF4-FFF2-40B4-BE49-F238E27FC236}">
                <a16:creationId xmlns="" xmlns:a16="http://schemas.microsoft.com/office/drawing/2014/main" id="{22E55B22-954C-4575-B5B8-1244B8A4778A}"/>
              </a:ext>
            </a:extLst>
          </p:cNvPr>
          <p:cNvCxnSpPr/>
          <p:nvPr/>
        </p:nvCxnSpPr>
        <p:spPr>
          <a:xfrm>
            <a:off x="4306957" y="3624470"/>
            <a:ext cx="267693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 xmlns:a16="http://schemas.microsoft.com/office/drawing/2014/main" id="{CF12EC8A-1B53-405D-AA4E-7F6BF7AC81BF}"/>
              </a:ext>
            </a:extLst>
          </p:cNvPr>
          <p:cNvCxnSpPr/>
          <p:nvPr/>
        </p:nvCxnSpPr>
        <p:spPr>
          <a:xfrm>
            <a:off x="1861930" y="3836504"/>
            <a:ext cx="53472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902E8D0F-CDE9-46DE-8369-F6E7965181AF}"/>
              </a:ext>
            </a:extLst>
          </p:cNvPr>
          <p:cNvCxnSpPr/>
          <p:nvPr/>
        </p:nvCxnSpPr>
        <p:spPr>
          <a:xfrm>
            <a:off x="1861930" y="4088296"/>
            <a:ext cx="518822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 xmlns:a16="http://schemas.microsoft.com/office/drawing/2014/main" id="{0B80F207-23BB-4F00-A0AC-284874D89D11}"/>
              </a:ext>
            </a:extLst>
          </p:cNvPr>
          <p:cNvCxnSpPr/>
          <p:nvPr/>
        </p:nvCxnSpPr>
        <p:spPr>
          <a:xfrm>
            <a:off x="1861930" y="4292593"/>
            <a:ext cx="4359966"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72189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849086" y="620867"/>
            <a:ext cx="7756863" cy="1143000"/>
          </a:xfrm>
        </p:spPr>
        <p:txBody>
          <a:bodyPr>
            <a:noAutofit/>
          </a:bodyPr>
          <a:lstStyle/>
          <a:p>
            <a:pPr eaLnBrk="1" hangingPunct="1"/>
            <a:r>
              <a:rPr lang="en-US" sz="5400" b="1" i="1" dirty="0">
                <a:solidFill>
                  <a:srgbClr val="5194C3"/>
                </a:solidFill>
                <a:effectLst>
                  <a:outerShdw blurRad="38100" dist="38100" dir="2700000" algn="tl">
                    <a:srgbClr val="000000">
                      <a:alpha val="43137"/>
                    </a:srgbClr>
                  </a:outerShdw>
                </a:effectLst>
              </a:rPr>
              <a:t>Noncardiac Surgery</a:t>
            </a:r>
          </a:p>
        </p:txBody>
      </p:sp>
      <p:sp>
        <p:nvSpPr>
          <p:cNvPr id="21507" name="Rectangle 3"/>
          <p:cNvSpPr>
            <a:spLocks noGrp="1" noRot="1" noChangeArrowheads="1"/>
          </p:cNvSpPr>
          <p:nvPr>
            <p:ph type="body" idx="1"/>
          </p:nvPr>
        </p:nvSpPr>
        <p:spPr>
          <a:xfrm>
            <a:off x="533400" y="2035205"/>
            <a:ext cx="8610600" cy="3352800"/>
          </a:xfrm>
        </p:spPr>
        <p:txBody>
          <a:bodyPr>
            <a:normAutofit fontScale="92500"/>
          </a:bodyPr>
          <a:lstStyle/>
          <a:p>
            <a:pPr eaLnBrk="1" hangingPunct="1">
              <a:lnSpc>
                <a:spcPct val="80000"/>
              </a:lnSpc>
            </a:pPr>
            <a:r>
              <a:rPr lang="en-US" sz="2200" dirty="0">
                <a:effectLst/>
              </a:rPr>
              <a:t>Venous air embolism and patent foramen </a:t>
            </a:r>
            <a:r>
              <a:rPr lang="en-US" sz="2200" dirty="0" err="1">
                <a:effectLst/>
              </a:rPr>
              <a:t>ovale</a:t>
            </a:r>
            <a:r>
              <a:rPr lang="en-US" sz="2200" dirty="0">
                <a:effectLst/>
              </a:rPr>
              <a:t> in neurosurgery </a:t>
            </a:r>
          </a:p>
          <a:p>
            <a:pPr eaLnBrk="1" hangingPunct="1">
              <a:lnSpc>
                <a:spcPct val="80000"/>
              </a:lnSpc>
            </a:pPr>
            <a:r>
              <a:rPr lang="en-US" sz="2200" dirty="0">
                <a:effectLst/>
              </a:rPr>
              <a:t>Pericardial effusion and compression of the cardiac chambers in liver transplantation</a:t>
            </a:r>
          </a:p>
          <a:p>
            <a:pPr eaLnBrk="1" hangingPunct="1">
              <a:lnSpc>
                <a:spcPct val="80000"/>
              </a:lnSpc>
            </a:pPr>
            <a:r>
              <a:rPr lang="en-US" sz="2200" dirty="0">
                <a:effectLst/>
              </a:rPr>
              <a:t>Intracardiac emboli and patent foramen </a:t>
            </a:r>
            <a:r>
              <a:rPr lang="en-US" sz="2200" dirty="0" err="1">
                <a:effectLst/>
              </a:rPr>
              <a:t>ovale,mitral</a:t>
            </a:r>
            <a:r>
              <a:rPr lang="en-US" sz="2200" dirty="0">
                <a:effectLst/>
              </a:rPr>
              <a:t> regurgitation, left ventricular hypertrophy, and left ventricular outflow tract obstruction in orthopedic surgery </a:t>
            </a:r>
          </a:p>
          <a:p>
            <a:pPr eaLnBrk="1" hangingPunct="1">
              <a:lnSpc>
                <a:spcPct val="80000"/>
              </a:lnSpc>
            </a:pPr>
            <a:r>
              <a:rPr lang="en-US" sz="2200" dirty="0">
                <a:effectLst/>
              </a:rPr>
              <a:t>Left ventricular segmental wall motion abnormalities, aortic lesions and atrial tumors in vascular surgery </a:t>
            </a:r>
          </a:p>
          <a:p>
            <a:pPr eaLnBrk="1" hangingPunct="1">
              <a:lnSpc>
                <a:spcPct val="80000"/>
              </a:lnSpc>
            </a:pPr>
            <a:r>
              <a:rPr lang="en-US" sz="2200" dirty="0">
                <a:effectLst/>
              </a:rPr>
              <a:t>Atrial septal defect, myocardial ischemia, hypovolemia, pericardial tamponade, thromboembolic events , pericardial effusion, tamponade, and intrapulmonary emboli in other major surgery (</a:t>
            </a:r>
            <a:r>
              <a:rPr lang="en-US" sz="2200" i="1" dirty="0">
                <a:effectLst/>
              </a:rPr>
              <a:t>i.e.</a:t>
            </a:r>
            <a:r>
              <a:rPr lang="en-US" sz="2200" dirty="0">
                <a:effectLst/>
              </a:rPr>
              <a:t>, lung, renal, abdominal, and head/neck/chest wall surgeries).</a:t>
            </a:r>
          </a:p>
        </p:txBody>
      </p:sp>
      <p:cxnSp>
        <p:nvCxnSpPr>
          <p:cNvPr id="3" name="Straight Connector 2">
            <a:extLst>
              <a:ext uri="{FF2B5EF4-FFF2-40B4-BE49-F238E27FC236}">
                <a16:creationId xmlns="" xmlns:a16="http://schemas.microsoft.com/office/drawing/2014/main" id="{5ADE5871-FCDD-4619-AFD2-CDD32CC8231A}"/>
              </a:ext>
            </a:extLst>
          </p:cNvPr>
          <p:cNvCxnSpPr/>
          <p:nvPr/>
        </p:nvCxnSpPr>
        <p:spPr>
          <a:xfrm>
            <a:off x="8257880" y="2611225"/>
            <a:ext cx="47134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 xmlns:a16="http://schemas.microsoft.com/office/drawing/2014/main" id="{D2D0584E-357E-4858-8D49-DE5AA8424A2D}"/>
              </a:ext>
            </a:extLst>
          </p:cNvPr>
          <p:cNvCxnSpPr>
            <a:cxnSpLocks/>
          </p:cNvCxnSpPr>
          <p:nvPr/>
        </p:nvCxnSpPr>
        <p:spPr>
          <a:xfrm>
            <a:off x="1010239" y="2857893"/>
            <a:ext cx="16481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 xmlns:a16="http://schemas.microsoft.com/office/drawing/2014/main" id="{746E4985-10B2-4864-9D98-839DDCA75EA9}"/>
              </a:ext>
            </a:extLst>
          </p:cNvPr>
          <p:cNvCxnSpPr>
            <a:cxnSpLocks/>
          </p:cNvCxnSpPr>
          <p:nvPr/>
        </p:nvCxnSpPr>
        <p:spPr>
          <a:xfrm>
            <a:off x="1010239" y="2611225"/>
            <a:ext cx="20911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 xmlns:a16="http://schemas.microsoft.com/office/drawing/2014/main" id="{94C5269B-CA75-45E9-B9F3-B3C6BF085724}"/>
              </a:ext>
            </a:extLst>
          </p:cNvPr>
          <p:cNvCxnSpPr/>
          <p:nvPr/>
        </p:nvCxnSpPr>
        <p:spPr>
          <a:xfrm>
            <a:off x="8493550" y="3118702"/>
            <a:ext cx="47134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62DC0DD3-990D-4F7F-B63F-05CA94B37793}"/>
              </a:ext>
            </a:extLst>
          </p:cNvPr>
          <p:cNvCxnSpPr>
            <a:cxnSpLocks/>
          </p:cNvCxnSpPr>
          <p:nvPr/>
        </p:nvCxnSpPr>
        <p:spPr>
          <a:xfrm>
            <a:off x="1010239" y="3126557"/>
            <a:ext cx="50606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 xmlns:a16="http://schemas.microsoft.com/office/drawing/2014/main" id="{2BA99110-925F-418F-A499-D8B7FD65DF38}"/>
              </a:ext>
            </a:extLst>
          </p:cNvPr>
          <p:cNvCxnSpPr>
            <a:cxnSpLocks/>
          </p:cNvCxnSpPr>
          <p:nvPr/>
        </p:nvCxnSpPr>
        <p:spPr>
          <a:xfrm>
            <a:off x="1010239" y="3348086"/>
            <a:ext cx="78321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 xmlns:a16="http://schemas.microsoft.com/office/drawing/2014/main" id="{CA1D76D0-E941-4C94-B059-259E2DDEA673}"/>
              </a:ext>
            </a:extLst>
          </p:cNvPr>
          <p:cNvCxnSpPr>
            <a:cxnSpLocks/>
          </p:cNvCxnSpPr>
          <p:nvPr/>
        </p:nvCxnSpPr>
        <p:spPr>
          <a:xfrm>
            <a:off x="1010239" y="3904269"/>
            <a:ext cx="590903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 xmlns:a16="http://schemas.microsoft.com/office/drawing/2014/main" id="{CC70398B-6693-435B-96F7-7A6FF28756F4}"/>
              </a:ext>
            </a:extLst>
          </p:cNvPr>
          <p:cNvCxnSpPr>
            <a:cxnSpLocks/>
          </p:cNvCxnSpPr>
          <p:nvPr/>
        </p:nvCxnSpPr>
        <p:spPr>
          <a:xfrm>
            <a:off x="3216111" y="4432170"/>
            <a:ext cx="398596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 xmlns:a16="http://schemas.microsoft.com/office/drawing/2014/main" id="{B77C6706-B932-43AE-B12C-D25B95029EEC}"/>
              </a:ext>
            </a:extLst>
          </p:cNvPr>
          <p:cNvCxnSpPr>
            <a:cxnSpLocks/>
          </p:cNvCxnSpPr>
          <p:nvPr/>
        </p:nvCxnSpPr>
        <p:spPr>
          <a:xfrm>
            <a:off x="2409334" y="4678838"/>
            <a:ext cx="49812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 xmlns:a16="http://schemas.microsoft.com/office/drawing/2014/main" id="{9E9FB990-609D-4B27-84E8-321D4EEDAB8B}"/>
              </a:ext>
            </a:extLst>
          </p:cNvPr>
          <p:cNvCxnSpPr>
            <a:cxnSpLocks/>
          </p:cNvCxnSpPr>
          <p:nvPr/>
        </p:nvCxnSpPr>
        <p:spPr>
          <a:xfrm>
            <a:off x="1445443" y="4933362"/>
            <a:ext cx="51721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 xmlns:a16="http://schemas.microsoft.com/office/drawing/2014/main" id="{851623AE-615D-401D-8B03-9BEA74253B09}"/>
              </a:ext>
            </a:extLst>
          </p:cNvPr>
          <p:cNvCxnSpPr>
            <a:cxnSpLocks/>
          </p:cNvCxnSpPr>
          <p:nvPr/>
        </p:nvCxnSpPr>
        <p:spPr>
          <a:xfrm>
            <a:off x="974102" y="5186313"/>
            <a:ext cx="117520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 xmlns:a16="http://schemas.microsoft.com/office/drawing/2014/main" id="{86C1F4D8-3350-4D29-A4DC-95AE59443974}"/>
              </a:ext>
            </a:extLst>
          </p:cNvPr>
          <p:cNvSpPr txBox="1"/>
          <p:nvPr/>
        </p:nvSpPr>
        <p:spPr>
          <a:xfrm>
            <a:off x="557752" y="5529548"/>
            <a:ext cx="4368538" cy="369332"/>
          </a:xfrm>
          <a:prstGeom prst="rect">
            <a:avLst/>
          </a:prstGeom>
          <a:noFill/>
        </p:spPr>
        <p:txBody>
          <a:bodyPr wrap="square" rtlCol="0">
            <a:spAutoFit/>
          </a:bodyPr>
          <a:lstStyle/>
          <a:p>
            <a:r>
              <a:rPr lang="en-US"/>
              <a:t>Anesthesiology, V 112 • No 5 • May 2010</a:t>
            </a:r>
            <a:endParaRPr lang="en-US" dirty="0"/>
          </a:p>
        </p:txBody>
      </p:sp>
    </p:spTree>
    <p:extLst>
      <p:ext uri="{BB962C8B-B14F-4D97-AF65-F5344CB8AC3E}">
        <p14:creationId xmlns:p14="http://schemas.microsoft.com/office/powerpoint/2010/main" val="2929710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par>
                                <p:cTn id="35" presetID="16" presetClass="entr" presetSubtype="21"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F46CB8-C326-46F9-B4FD-C16CF110A5FF}"/>
              </a:ext>
            </a:extLst>
          </p:cNvPr>
          <p:cNvSpPr>
            <a:spLocks noGrp="1"/>
          </p:cNvSpPr>
          <p:nvPr>
            <p:ph type="title"/>
          </p:nvPr>
        </p:nvSpPr>
        <p:spPr>
          <a:xfrm>
            <a:off x="457200" y="351614"/>
            <a:ext cx="8229600" cy="1298077"/>
          </a:xfrm>
        </p:spPr>
        <p:txBody>
          <a:bodyPr>
            <a:normAutofit/>
          </a:bodyPr>
          <a:lstStyle/>
          <a:p>
            <a:r>
              <a:rPr lang="en-US" sz="5400" b="1" dirty="0">
                <a:solidFill>
                  <a:srgbClr val="5194C3"/>
                </a:solidFill>
                <a:effectLst>
                  <a:outerShdw blurRad="38100" dist="38100" dir="2700000" algn="tl">
                    <a:srgbClr val="000000">
                      <a:alpha val="43137"/>
                    </a:srgbClr>
                  </a:outerShdw>
                </a:effectLst>
              </a:rPr>
              <a:t>Noncardiac Surgery</a:t>
            </a:r>
            <a:endParaRPr lang="en-US" sz="4800" dirty="0"/>
          </a:p>
        </p:txBody>
      </p:sp>
      <p:sp>
        <p:nvSpPr>
          <p:cNvPr id="3" name="Content Placeholder 2">
            <a:extLst>
              <a:ext uri="{FF2B5EF4-FFF2-40B4-BE49-F238E27FC236}">
                <a16:creationId xmlns="" xmlns:a16="http://schemas.microsoft.com/office/drawing/2014/main" id="{56B83CB4-7377-40C1-A2E4-658089577C34}"/>
              </a:ext>
            </a:extLst>
          </p:cNvPr>
          <p:cNvSpPr>
            <a:spLocks noGrp="1"/>
          </p:cNvSpPr>
          <p:nvPr>
            <p:ph idx="1"/>
          </p:nvPr>
        </p:nvSpPr>
        <p:spPr>
          <a:xfrm>
            <a:off x="282804" y="2156382"/>
            <a:ext cx="8229600" cy="4099828"/>
          </a:xfrm>
        </p:spPr>
        <p:txBody>
          <a:bodyPr>
            <a:normAutofit/>
          </a:bodyPr>
          <a:lstStyle/>
          <a:p>
            <a:r>
              <a:rPr lang="en-US" sz="2400" b="1" i="1" dirty="0">
                <a:effectLst>
                  <a:outerShdw blurRad="38100" dist="38100" dir="2700000" algn="tl">
                    <a:srgbClr val="000000">
                      <a:alpha val="43137"/>
                    </a:srgbClr>
                  </a:outerShdw>
                </a:effectLst>
              </a:rPr>
              <a:t>Recommendations for noncardiac surgery: </a:t>
            </a:r>
            <a:r>
              <a:rPr lang="en-US" sz="2400" dirty="0"/>
              <a:t>TEE may be used when the nature of the planned surgery or the patient’s known or suspected cardiovascular pathology might result in severe hemodynamic, pulmonary, or neurologic compromise. If equipment and expertise are available, TEE should be used when unexplained life-threatening circulatory instability persists despite corrective therapy</a:t>
            </a:r>
          </a:p>
        </p:txBody>
      </p:sp>
      <p:cxnSp>
        <p:nvCxnSpPr>
          <p:cNvPr id="4" name="Straight Connector 3">
            <a:extLst>
              <a:ext uri="{FF2B5EF4-FFF2-40B4-BE49-F238E27FC236}">
                <a16:creationId xmlns="" xmlns:a16="http://schemas.microsoft.com/office/drawing/2014/main" id="{3EF9BB47-82A1-4556-ABD5-F135682360C6}"/>
              </a:ext>
            </a:extLst>
          </p:cNvPr>
          <p:cNvCxnSpPr>
            <a:cxnSpLocks/>
          </p:cNvCxnSpPr>
          <p:nvPr/>
        </p:nvCxnSpPr>
        <p:spPr>
          <a:xfrm>
            <a:off x="697584" y="2923879"/>
            <a:ext cx="492079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 xmlns:a16="http://schemas.microsoft.com/office/drawing/2014/main" id="{1CC4AF45-C544-4945-BDC1-72E6CB3468C5}"/>
              </a:ext>
            </a:extLst>
          </p:cNvPr>
          <p:cNvCxnSpPr>
            <a:cxnSpLocks/>
          </p:cNvCxnSpPr>
          <p:nvPr/>
        </p:nvCxnSpPr>
        <p:spPr>
          <a:xfrm>
            <a:off x="697584" y="3659171"/>
            <a:ext cx="268663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 xmlns:a16="http://schemas.microsoft.com/office/drawing/2014/main" id="{08B4FE07-147C-4F9F-B838-D36CC053B367}"/>
              </a:ext>
            </a:extLst>
          </p:cNvPr>
          <p:cNvCxnSpPr>
            <a:cxnSpLocks/>
          </p:cNvCxnSpPr>
          <p:nvPr/>
        </p:nvCxnSpPr>
        <p:spPr>
          <a:xfrm>
            <a:off x="697584" y="4414886"/>
            <a:ext cx="6900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 xmlns:a16="http://schemas.microsoft.com/office/drawing/2014/main" id="{40B882DB-2C11-45A8-9EB4-A321211DFE3F}"/>
              </a:ext>
            </a:extLst>
          </p:cNvPr>
          <p:cNvCxnSpPr>
            <a:cxnSpLocks/>
          </p:cNvCxnSpPr>
          <p:nvPr/>
        </p:nvCxnSpPr>
        <p:spPr>
          <a:xfrm>
            <a:off x="5844619" y="4007963"/>
            <a:ext cx="2328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 xmlns:a16="http://schemas.microsoft.com/office/drawing/2014/main" id="{25DB8F04-EFEF-4B83-A71A-A4E7A06C0D0E}"/>
              </a:ext>
            </a:extLst>
          </p:cNvPr>
          <p:cNvCxnSpPr>
            <a:cxnSpLocks/>
          </p:cNvCxnSpPr>
          <p:nvPr/>
        </p:nvCxnSpPr>
        <p:spPr>
          <a:xfrm>
            <a:off x="6127422" y="2564090"/>
            <a:ext cx="204561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 xmlns:a16="http://schemas.microsoft.com/office/drawing/2014/main" id="{235CB1F7-7E26-4490-9F48-77143A5CCC8D}"/>
              </a:ext>
            </a:extLst>
          </p:cNvPr>
          <p:cNvSpPr txBox="1"/>
          <p:nvPr/>
        </p:nvSpPr>
        <p:spPr>
          <a:xfrm>
            <a:off x="697584" y="5409392"/>
            <a:ext cx="5071620" cy="369332"/>
          </a:xfrm>
          <a:prstGeom prst="rect">
            <a:avLst/>
          </a:prstGeom>
          <a:noFill/>
        </p:spPr>
        <p:txBody>
          <a:bodyPr wrap="square" rtlCol="0">
            <a:spAutoFit/>
          </a:bodyPr>
          <a:lstStyle/>
          <a:p>
            <a:r>
              <a:rPr lang="en-US" dirty="0"/>
              <a:t>Anesthesiology, V 112 • No 5 • May 2010</a:t>
            </a:r>
          </a:p>
        </p:txBody>
      </p:sp>
      <p:cxnSp>
        <p:nvCxnSpPr>
          <p:cNvPr id="23" name="Straight Connector 22">
            <a:extLst>
              <a:ext uri="{FF2B5EF4-FFF2-40B4-BE49-F238E27FC236}">
                <a16:creationId xmlns="" xmlns:a16="http://schemas.microsoft.com/office/drawing/2014/main" id="{C0F29DFD-79CC-4024-A71B-3A8E2B250B10}"/>
              </a:ext>
            </a:extLst>
          </p:cNvPr>
          <p:cNvCxnSpPr>
            <a:cxnSpLocks/>
          </p:cNvCxnSpPr>
          <p:nvPr/>
        </p:nvCxnSpPr>
        <p:spPr>
          <a:xfrm>
            <a:off x="6438507" y="3302523"/>
            <a:ext cx="183822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 xmlns:a16="http://schemas.microsoft.com/office/drawing/2014/main" id="{7CDE25E2-5207-4D2F-9E3A-D9428D9DDD3F}"/>
              </a:ext>
            </a:extLst>
          </p:cNvPr>
          <p:cNvCxnSpPr>
            <a:cxnSpLocks/>
          </p:cNvCxnSpPr>
          <p:nvPr/>
        </p:nvCxnSpPr>
        <p:spPr>
          <a:xfrm>
            <a:off x="697583" y="4820239"/>
            <a:ext cx="423263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 xmlns:a16="http://schemas.microsoft.com/office/drawing/2014/main" id="{43E951F9-4E73-43D2-B5BE-75036968A838}"/>
              </a:ext>
            </a:extLst>
          </p:cNvPr>
          <p:cNvCxnSpPr>
            <a:cxnSpLocks/>
          </p:cNvCxnSpPr>
          <p:nvPr/>
        </p:nvCxnSpPr>
        <p:spPr>
          <a:xfrm>
            <a:off x="6713455" y="3651315"/>
            <a:ext cx="145958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6270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18532" y="351614"/>
            <a:ext cx="8906935" cy="5038509"/>
          </a:xfrm>
        </p:spPr>
      </p:pic>
    </p:spTree>
    <p:extLst>
      <p:ext uri="{BB962C8B-B14F-4D97-AF65-F5344CB8AC3E}">
        <p14:creationId xmlns:p14="http://schemas.microsoft.com/office/powerpoint/2010/main" val="2892106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0" y="963055"/>
            <a:ext cx="9030878" cy="1073944"/>
          </a:xfrm>
        </p:spPr>
        <p:txBody>
          <a:bodyPr>
            <a:normAutofit/>
          </a:bodyPr>
          <a:lstStyle/>
          <a:p>
            <a:pPr eaLnBrk="1" hangingPunct="1">
              <a:defRPr/>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Basic Practice </a:t>
            </a:r>
            <a:r>
              <a:rPr lang="en-US" sz="4400" b="1" dirty="0">
                <a:ln w="12700">
                  <a:solidFill>
                    <a:schemeClr val="accent1"/>
                  </a:solidFill>
                  <a:prstDash val="solid"/>
                </a:ln>
                <a:solidFill>
                  <a:srgbClr val="6490C5"/>
                </a:solidFill>
                <a:effectLst>
                  <a:outerShdw dist="38100" dir="2640000" algn="bl" rotWithShape="0">
                    <a:schemeClr val="accent1"/>
                  </a:outerShdw>
                </a:effectLst>
              </a:rPr>
              <a:t>Requirement</a:t>
            </a:r>
          </a:p>
        </p:txBody>
      </p:sp>
      <p:sp>
        <p:nvSpPr>
          <p:cNvPr id="10243" name="Rectangle 3"/>
          <p:cNvSpPr>
            <a:spLocks noGrp="1" noRot="1" noChangeArrowheads="1"/>
          </p:cNvSpPr>
          <p:nvPr>
            <p:ph type="body" idx="1"/>
          </p:nvPr>
        </p:nvSpPr>
        <p:spPr>
          <a:xfrm>
            <a:off x="179109" y="2318994"/>
            <a:ext cx="8550112" cy="3865287"/>
          </a:xfrm>
        </p:spPr>
        <p:txBody>
          <a:bodyPr>
            <a:normAutofit/>
          </a:bodyPr>
          <a:lstStyle/>
          <a:p>
            <a:pPr eaLnBrk="1" hangingPunct="1">
              <a:defRPr/>
            </a:pPr>
            <a:r>
              <a:rPr lang="en-US" dirty="0"/>
              <a:t>Basic practitioner should be able to diagnose</a:t>
            </a:r>
            <a:r>
              <a:rPr lang="en-US" dirty="0">
                <a:solidFill>
                  <a:srgbClr val="FF0000"/>
                </a:solidFill>
              </a:rPr>
              <a:t> </a:t>
            </a:r>
            <a:r>
              <a:rPr lang="en-US" b="1" i="1" u="sng" dirty="0">
                <a:solidFill>
                  <a:srgbClr val="FF0000"/>
                </a:solidFill>
              </a:rPr>
              <a:t>markedly</a:t>
            </a:r>
            <a:r>
              <a:rPr lang="en-US" dirty="0">
                <a:solidFill>
                  <a:srgbClr val="FF0000"/>
                </a:solidFill>
              </a:rPr>
              <a:t> </a:t>
            </a:r>
            <a:r>
              <a:rPr lang="en-US" dirty="0"/>
              <a:t>abnormal ventricular filling or function, </a:t>
            </a:r>
            <a:r>
              <a:rPr lang="en-US" b="1" i="1" u="sng" dirty="0">
                <a:solidFill>
                  <a:srgbClr val="FF0000"/>
                </a:solidFill>
              </a:rPr>
              <a:t>extensive</a:t>
            </a:r>
            <a:r>
              <a:rPr lang="en-US" dirty="0"/>
              <a:t> myocardial ischemia or infarction, </a:t>
            </a:r>
            <a:r>
              <a:rPr lang="en-US" b="1" i="1" u="sng" dirty="0">
                <a:solidFill>
                  <a:srgbClr val="FF0000"/>
                </a:solidFill>
              </a:rPr>
              <a:t>large</a:t>
            </a:r>
            <a:r>
              <a:rPr lang="en-US" dirty="0">
                <a:solidFill>
                  <a:schemeClr val="accent1">
                    <a:lumMod val="60000"/>
                    <a:lumOff val="40000"/>
                  </a:schemeClr>
                </a:solidFill>
              </a:rPr>
              <a:t> </a:t>
            </a:r>
            <a:r>
              <a:rPr lang="en-US" dirty="0"/>
              <a:t>air embolism, severe </a:t>
            </a:r>
            <a:r>
              <a:rPr lang="en-US" dirty="0" err="1"/>
              <a:t>valvular</a:t>
            </a:r>
            <a:r>
              <a:rPr lang="en-US" dirty="0"/>
              <a:t> dysfunction, </a:t>
            </a:r>
            <a:r>
              <a:rPr lang="en-US" b="1" i="1" u="sng" dirty="0">
                <a:solidFill>
                  <a:srgbClr val="FF0000"/>
                </a:solidFill>
              </a:rPr>
              <a:t>large</a:t>
            </a:r>
            <a:r>
              <a:rPr lang="en-US" dirty="0"/>
              <a:t> cardiac masses or thrombi, </a:t>
            </a:r>
            <a:r>
              <a:rPr lang="en-US" b="1" i="1" u="sng" dirty="0">
                <a:solidFill>
                  <a:srgbClr val="FF0000"/>
                </a:solidFill>
              </a:rPr>
              <a:t>large</a:t>
            </a:r>
            <a:r>
              <a:rPr lang="en-US" dirty="0"/>
              <a:t> pericardial effusions and </a:t>
            </a:r>
            <a:r>
              <a:rPr lang="en-US" b="1" i="1" u="sng" dirty="0">
                <a:solidFill>
                  <a:srgbClr val="FF0000"/>
                </a:solidFill>
              </a:rPr>
              <a:t>major</a:t>
            </a:r>
            <a:r>
              <a:rPr lang="en-US" dirty="0"/>
              <a:t> lesion of the great vessels</a:t>
            </a:r>
          </a:p>
        </p:txBody>
      </p:sp>
      <p:sp>
        <p:nvSpPr>
          <p:cNvPr id="2" name="TextBox 1">
            <a:extLst>
              <a:ext uri="{FF2B5EF4-FFF2-40B4-BE49-F238E27FC236}">
                <a16:creationId xmlns="" xmlns:a16="http://schemas.microsoft.com/office/drawing/2014/main" id="{217064EC-F2D1-47B0-B6F5-49B4D030A3DF}"/>
              </a:ext>
            </a:extLst>
          </p:cNvPr>
          <p:cNvSpPr txBox="1"/>
          <p:nvPr/>
        </p:nvSpPr>
        <p:spPr>
          <a:xfrm>
            <a:off x="414779" y="5416542"/>
            <a:ext cx="7824334" cy="369332"/>
          </a:xfrm>
          <a:prstGeom prst="rect">
            <a:avLst/>
          </a:prstGeom>
          <a:noFill/>
        </p:spPr>
        <p:txBody>
          <a:bodyPr wrap="square" rtlCol="0">
            <a:spAutoFit/>
          </a:bodyPr>
          <a:lstStyle/>
          <a:p>
            <a:r>
              <a:rPr lang="en-US" dirty="0"/>
              <a:t>JASE, 2013; 26: 443-456</a:t>
            </a:r>
          </a:p>
        </p:txBody>
      </p:sp>
    </p:spTree>
    <p:extLst>
      <p:ext uri="{BB962C8B-B14F-4D97-AF65-F5344CB8AC3E}">
        <p14:creationId xmlns:p14="http://schemas.microsoft.com/office/powerpoint/2010/main" val="4119694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685800" y="69542"/>
            <a:ext cx="7772400" cy="762000"/>
          </a:xfrm>
        </p:spPr>
        <p:txBody>
          <a:bodyPr>
            <a:normAutofit fontScale="90000"/>
          </a:bodyPr>
          <a:lstStyle/>
          <a:p>
            <a:pPr algn="ctr" eaLnBrk="1" hangingPunct="1">
              <a:defRPr/>
            </a:pPr>
            <a:r>
              <a:rPr lang="en-US" sz="6000" b="1" i="1" dirty="0">
                <a:solidFill>
                  <a:srgbClr val="5194C3"/>
                </a:solidFill>
                <a:effectLst>
                  <a:outerShdw blurRad="38100" dist="38100" dir="2700000" algn="tl">
                    <a:srgbClr val="000000">
                      <a:alpha val="43137"/>
                    </a:srgbClr>
                  </a:outerShdw>
                </a:effectLst>
              </a:rPr>
              <a:t>Examination</a:t>
            </a:r>
          </a:p>
        </p:txBody>
      </p:sp>
      <p:sp>
        <p:nvSpPr>
          <p:cNvPr id="12291" name="Rectangle 3"/>
          <p:cNvSpPr>
            <a:spLocks noGrp="1" noRot="1" noChangeArrowheads="1"/>
          </p:cNvSpPr>
          <p:nvPr>
            <p:ph type="body" idx="1"/>
          </p:nvPr>
        </p:nvSpPr>
        <p:spPr/>
        <p:txBody>
          <a:bodyPr/>
          <a:lstStyle/>
          <a:p>
            <a:pPr eaLnBrk="1" hangingPunct="1">
              <a:defRPr/>
            </a:pPr>
            <a:endParaRPr lang="en-US"/>
          </a:p>
        </p:txBody>
      </p:sp>
      <p:pic>
        <p:nvPicPr>
          <p:cNvPr id="26628" name="Picture 4" descr="SCA-ASE view"/>
          <p:cNvPicPr>
            <a:picLocks noChangeAspect="1" noChangeArrowheads="1"/>
          </p:cNvPicPr>
          <p:nvPr/>
        </p:nvPicPr>
        <p:blipFill>
          <a:blip r:embed="rId3" cstate="print"/>
          <a:srcRect/>
          <a:stretch>
            <a:fillRect/>
          </a:stretch>
        </p:blipFill>
        <p:spPr bwMode="auto">
          <a:xfrm>
            <a:off x="1257300" y="832907"/>
            <a:ext cx="6629400" cy="5192186"/>
          </a:xfrm>
          <a:prstGeom prst="rect">
            <a:avLst/>
          </a:prstGeom>
          <a:noFill/>
          <a:ln w="9525">
            <a:noFill/>
            <a:miter lim="800000"/>
            <a:headEnd/>
            <a:tailEnd/>
          </a:ln>
        </p:spPr>
      </p:pic>
      <mc:AlternateContent xmlns:mc="http://schemas.openxmlformats.org/markup-compatibility/2006">
        <mc:Choice xmlns="" xmlns:pslz="http://schemas.microsoft.com/office/powerpoint/2016/slidezoom" Requires="pslz">
          <p:graphicFrame>
            <p:nvGraphicFramePr>
              <p:cNvPr id="3" name="Slide Zoom 2">
                <a:extLst>
                  <a:ext uri="{FF2B5EF4-FFF2-40B4-BE49-F238E27FC236}">
                    <a16:creationId xmlns:a16="http://schemas.microsoft.com/office/drawing/2014/main" id="{83818050-4332-4887-96A0-3980111F7313}"/>
                  </a:ext>
                </a:extLst>
              </p:cNvPr>
              <p:cNvGraphicFramePr>
                <a:graphicFrameLocks noChangeAspect="1"/>
              </p:cNvGraphicFramePr>
              <p:nvPr>
                <p:extLst>
                  <p:ext uri="{D42A27DB-BD31-4B8C-83A1-F6EECF244321}">
                    <p14:modId xmlns:p14="http://schemas.microsoft.com/office/powerpoint/2010/main" val="539658754"/>
                  </p:ext>
                </p:extLst>
              </p:nvPr>
            </p:nvGraphicFramePr>
            <p:xfrm>
              <a:off x="4572000" y="3429000"/>
              <a:ext cx="60959" cy="45719"/>
            </p:xfrm>
            <a:graphic>
              <a:graphicData uri="http://schemas.microsoft.com/office/powerpoint/2016/slidezoom">
                <pslz:sldZm>
                  <pslz:sldZmObj sldId="361" cId="2699529453">
                    <pslz:zmPr id="{92A9E600-A807-48EE-ABE0-56C4EC5FE622}" returnToParent="0" transitionDur="1000">
                      <p166:blipFill xmlns:p166="http://schemas.microsoft.com/office/powerpoint/2016/6/main">
                        <a:blip r:embed="rId4"/>
                        <a:stretch>
                          <a:fillRect/>
                        </a:stretch>
                      </p166:blipFill>
                      <p166:spPr xmlns:p166="http://schemas.microsoft.com/office/powerpoint/2016/6/main">
                        <a:xfrm>
                          <a:off x="0" y="0"/>
                          <a:ext cx="60959" cy="45719"/>
                        </a:xfrm>
                        <a:prstGeom prst="rect">
                          <a:avLst/>
                        </a:prstGeom>
                        <a:ln w="3175">
                          <a:solidFill>
                            <a:prstClr val="ltGray"/>
                          </a:solidFill>
                        </a:ln>
                      </p166:spPr>
                    </pslz:zmPr>
                  </pslz:sldZmObj>
                </pslz:sldZm>
              </a:graphicData>
            </a:graphic>
          </p:graphicFrame>
        </mc:Choice>
        <mc:Fallback>
          <p:pic>
            <p:nvPicPr>
              <p:cNvPr id="3" name="Slide Zoom 2">
                <a:extLst>
                  <a:ext uri="{FF2B5EF4-FFF2-40B4-BE49-F238E27FC236}">
                    <a16:creationId xmlns:pslz="http://schemas.microsoft.com/office/powerpoint/2016/slidezoom" xmlns="" xmlns:a16="http://schemas.microsoft.com/office/drawing/2014/main" id="{83818050-4332-4887-96A0-3980111F7313}"/>
                  </a:ext>
                </a:extLst>
              </p:cNvPr>
              <p:cNvPicPr>
                <a:picLocks noGrp="1" noRot="1" noChangeAspect="1" noMove="1" noResize="1" noEditPoints="1" noAdjustHandles="1" noChangeArrowheads="1" noChangeShapeType="1"/>
              </p:cNvPicPr>
              <p:nvPr/>
            </p:nvPicPr>
            <p:blipFill>
              <a:blip r:embed="rId5"/>
              <a:stretch>
                <a:fillRect/>
              </a:stretch>
            </p:blipFill>
            <p:spPr>
              <a:xfrm>
                <a:off x="4572000" y="3429000"/>
                <a:ext cx="60959" cy="45719"/>
              </a:xfrm>
              <a:prstGeom prst="rect">
                <a:avLst/>
              </a:prstGeom>
              <a:ln w="3175">
                <a:solidFill>
                  <a:prstClr val="ltGray"/>
                </a:solidFill>
              </a:ln>
            </p:spPr>
          </p:pic>
        </mc:Fallback>
      </mc:AlternateContent>
    </p:spTree>
    <p:extLst>
      <p:ext uri="{BB962C8B-B14F-4D97-AF65-F5344CB8AC3E}">
        <p14:creationId xmlns:p14="http://schemas.microsoft.com/office/powerpoint/2010/main" val="4264865219"/>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2FA1907-7015-4541-9087-E97BF3607696}"/>
              </a:ext>
            </a:extLst>
          </p:cNvPr>
          <p:cNvSpPr txBox="1"/>
          <p:nvPr/>
        </p:nvSpPr>
        <p:spPr>
          <a:xfrm>
            <a:off x="2103783" y="2080591"/>
            <a:ext cx="5148470" cy="1323439"/>
          </a:xfrm>
          <a:prstGeom prst="rect">
            <a:avLst/>
          </a:prstGeom>
          <a:noFill/>
        </p:spPr>
        <p:txBody>
          <a:bodyPr wrap="square" rtlCol="0">
            <a:spAutoFit/>
          </a:bodyPr>
          <a:lstStyle/>
          <a:p>
            <a:pPr algn="ctr"/>
            <a:r>
              <a:rPr lang="en-US" sz="8000" b="1" i="1" dirty="0">
                <a:solidFill>
                  <a:srgbClr val="A8A69B"/>
                </a:solidFill>
                <a:effectLst>
                  <a:outerShdw blurRad="38100" dist="38100" dir="2700000" algn="tl">
                    <a:srgbClr val="000000">
                      <a:alpha val="43137"/>
                    </a:srgbClr>
                  </a:outerShdw>
                </a:effectLst>
                <a:latin typeface="Georgia" panose="02040502050405020303" pitchFamily="18" charset="0"/>
              </a:rPr>
              <a:t>Pre-Test</a:t>
            </a:r>
            <a:endParaRPr lang="en-US" sz="3200" b="1" i="1" dirty="0">
              <a:solidFill>
                <a:srgbClr val="A8A69B"/>
              </a:solidFill>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7627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1080" y="1107847"/>
            <a:ext cx="6873240" cy="4765446"/>
          </a:xfrm>
          <a:prstGeom prst="rect">
            <a:avLst/>
          </a:prstGeom>
        </p:spPr>
      </p:pic>
      <p:sp>
        <p:nvSpPr>
          <p:cNvPr id="2" name="Multiplication Sign 1">
            <a:extLst>
              <a:ext uri="{FF2B5EF4-FFF2-40B4-BE49-F238E27FC236}">
                <a16:creationId xmlns="" xmlns:a16="http://schemas.microsoft.com/office/drawing/2014/main" id="{4AC5200B-9956-4221-AA37-628A407E25B2}"/>
              </a:ext>
            </a:extLst>
          </p:cNvPr>
          <p:cNvSpPr/>
          <p:nvPr/>
        </p:nvSpPr>
        <p:spPr>
          <a:xfrm>
            <a:off x="6006165" y="1107847"/>
            <a:ext cx="1799924" cy="1578543"/>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Multiplication Sign 3">
            <a:extLst>
              <a:ext uri="{FF2B5EF4-FFF2-40B4-BE49-F238E27FC236}">
                <a16:creationId xmlns="" xmlns:a16="http://schemas.microsoft.com/office/drawing/2014/main" id="{CA55A14B-DEAC-4CC7-BDDA-AC137CA0FF69}"/>
              </a:ext>
            </a:extLst>
          </p:cNvPr>
          <p:cNvSpPr/>
          <p:nvPr/>
        </p:nvSpPr>
        <p:spPr>
          <a:xfrm>
            <a:off x="2657776" y="4171610"/>
            <a:ext cx="1799924" cy="1578543"/>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ultiplication Sign 5">
            <a:extLst>
              <a:ext uri="{FF2B5EF4-FFF2-40B4-BE49-F238E27FC236}">
                <a16:creationId xmlns="" xmlns:a16="http://schemas.microsoft.com/office/drawing/2014/main" id="{E0B70823-9E22-490A-A921-BCB439769403}"/>
              </a:ext>
            </a:extLst>
          </p:cNvPr>
          <p:cNvSpPr/>
          <p:nvPr/>
        </p:nvSpPr>
        <p:spPr>
          <a:xfrm>
            <a:off x="4443263" y="4171610"/>
            <a:ext cx="1799924" cy="1578543"/>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52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CECB4F-8E20-4446-9DBD-F4E3EE99930C}"/>
              </a:ext>
            </a:extLst>
          </p:cNvPr>
          <p:cNvSpPr>
            <a:spLocks noGrp="1"/>
          </p:cNvSpPr>
          <p:nvPr>
            <p:ph type="title"/>
          </p:nvPr>
        </p:nvSpPr>
        <p:spPr>
          <a:xfrm>
            <a:off x="457200" y="351614"/>
            <a:ext cx="8229600" cy="1184955"/>
          </a:xfrm>
        </p:spPr>
        <p:txBody>
          <a:bodyPr>
            <a:normAutofit/>
          </a:bodyPr>
          <a:lstStyle/>
          <a:p>
            <a:r>
              <a:rPr lang="en-US" sz="4800" b="1" dirty="0">
                <a:solidFill>
                  <a:srgbClr val="5194C3"/>
                </a:solidFill>
                <a:effectLst>
                  <a:outerShdw blurRad="38100" dist="38100" dir="2700000" algn="tl">
                    <a:srgbClr val="000000">
                      <a:alpha val="43137"/>
                    </a:srgbClr>
                  </a:outerShdw>
                </a:effectLst>
              </a:rPr>
              <a:t>Contraindications</a:t>
            </a:r>
          </a:p>
        </p:txBody>
      </p:sp>
      <p:pic>
        <p:nvPicPr>
          <p:cNvPr id="5" name="Content Placeholder 4" descr="A screenshot of a cell phone&#10;&#10;Description generated with very high confidence">
            <a:extLst>
              <a:ext uri="{FF2B5EF4-FFF2-40B4-BE49-F238E27FC236}">
                <a16:creationId xmlns="" xmlns:a16="http://schemas.microsoft.com/office/drawing/2014/main" id="{9F26CBAF-F56C-411F-B059-1A4A7E38B019}"/>
              </a:ext>
            </a:extLst>
          </p:cNvPr>
          <p:cNvPicPr>
            <a:picLocks noGrp="1" noChangeAspect="1"/>
          </p:cNvPicPr>
          <p:nvPr>
            <p:ph idx="1"/>
          </p:nvPr>
        </p:nvPicPr>
        <p:blipFill>
          <a:blip r:embed="rId2"/>
          <a:stretch>
            <a:fillRect/>
          </a:stretch>
        </p:blipFill>
        <p:spPr>
          <a:xfrm>
            <a:off x="104510" y="2064471"/>
            <a:ext cx="8934980" cy="2585768"/>
          </a:xfrm>
        </p:spPr>
      </p:pic>
      <p:cxnSp>
        <p:nvCxnSpPr>
          <p:cNvPr id="6" name="Straight Connector 5">
            <a:extLst>
              <a:ext uri="{FF2B5EF4-FFF2-40B4-BE49-F238E27FC236}">
                <a16:creationId xmlns="" xmlns:a16="http://schemas.microsoft.com/office/drawing/2014/main" id="{2884D6FA-0B2D-410F-AF05-BF5DC4229217}"/>
              </a:ext>
            </a:extLst>
          </p:cNvPr>
          <p:cNvCxnSpPr/>
          <p:nvPr/>
        </p:nvCxnSpPr>
        <p:spPr>
          <a:xfrm>
            <a:off x="457200" y="3080084"/>
            <a:ext cx="124647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 xmlns:a16="http://schemas.microsoft.com/office/drawing/2014/main" id="{64C98E41-86D3-4E55-A0E5-EBB5CA891E69}"/>
              </a:ext>
            </a:extLst>
          </p:cNvPr>
          <p:cNvCxnSpPr>
            <a:cxnSpLocks/>
          </p:cNvCxnSpPr>
          <p:nvPr/>
        </p:nvCxnSpPr>
        <p:spPr>
          <a:xfrm>
            <a:off x="457200" y="3578993"/>
            <a:ext cx="14967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 xmlns:a16="http://schemas.microsoft.com/office/drawing/2014/main" id="{C11C0E86-E73C-4E9F-932C-B5E9C6241013}"/>
              </a:ext>
            </a:extLst>
          </p:cNvPr>
          <p:cNvSpPr txBox="1"/>
          <p:nvPr/>
        </p:nvSpPr>
        <p:spPr>
          <a:xfrm>
            <a:off x="104510" y="5416542"/>
            <a:ext cx="7824334" cy="369332"/>
          </a:xfrm>
          <a:prstGeom prst="rect">
            <a:avLst/>
          </a:prstGeom>
          <a:noFill/>
        </p:spPr>
        <p:txBody>
          <a:bodyPr wrap="square" rtlCol="0">
            <a:spAutoFit/>
          </a:bodyPr>
          <a:lstStyle/>
          <a:p>
            <a:r>
              <a:rPr lang="en-US" dirty="0"/>
              <a:t>JASE, 2013; 26: 443-456</a:t>
            </a:r>
          </a:p>
        </p:txBody>
      </p:sp>
    </p:spTree>
    <p:extLst>
      <p:ext uri="{BB962C8B-B14F-4D97-AF65-F5344CB8AC3E}">
        <p14:creationId xmlns:p14="http://schemas.microsoft.com/office/powerpoint/2010/main" val="382434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EE74928A-7A18-4BC2-865B-F19C6F118D30}"/>
              </a:ext>
            </a:extLst>
          </p:cNvPr>
          <p:cNvSpPr>
            <a:spLocks noGrp="1"/>
          </p:cNvSpPr>
          <p:nvPr>
            <p:ph type="title"/>
          </p:nvPr>
        </p:nvSpPr>
        <p:spPr>
          <a:xfrm>
            <a:off x="685800" y="5305651"/>
            <a:ext cx="7772400" cy="1362075"/>
          </a:xfrm>
        </p:spPr>
        <p:txBody>
          <a:bodyPr/>
          <a:lstStyle/>
          <a:p>
            <a:r>
              <a:rPr lang="en-US" dirty="0">
                <a:solidFill>
                  <a:srgbClr val="5194C3"/>
                </a:solidFill>
                <a:effectLst>
                  <a:outerShdw blurRad="38100" dist="38100" dir="2700000" algn="tl">
                    <a:srgbClr val="000000">
                      <a:alpha val="43137"/>
                    </a:srgbClr>
                  </a:outerShdw>
                </a:effectLst>
              </a:rPr>
              <a:t>Complications…OOPS!!</a:t>
            </a:r>
          </a:p>
        </p:txBody>
      </p:sp>
      <p:sp>
        <p:nvSpPr>
          <p:cNvPr id="5" name="Text Placeholder 4">
            <a:extLst>
              <a:ext uri="{FF2B5EF4-FFF2-40B4-BE49-F238E27FC236}">
                <a16:creationId xmlns="" xmlns:a16="http://schemas.microsoft.com/office/drawing/2014/main" id="{DC58AAAC-5F8B-4223-B5B3-E41A97D8A2E6}"/>
              </a:ext>
            </a:extLst>
          </p:cNvPr>
          <p:cNvSpPr>
            <a:spLocks noGrp="1"/>
          </p:cNvSpPr>
          <p:nvPr>
            <p:ph type="body" idx="1"/>
          </p:nvPr>
        </p:nvSpPr>
        <p:spPr/>
        <p:txBody>
          <a:bodyPr/>
          <a:lstStyle/>
          <a:p>
            <a:endParaRPr lang="en-US"/>
          </a:p>
        </p:txBody>
      </p:sp>
      <p:pic>
        <p:nvPicPr>
          <p:cNvPr id="6" name="Picture 4" descr="TEE Esophageal perforation">
            <a:extLst>
              <a:ext uri="{FF2B5EF4-FFF2-40B4-BE49-F238E27FC236}">
                <a16:creationId xmlns="" xmlns:a16="http://schemas.microsoft.com/office/drawing/2014/main" id="{6DB2553B-D93C-486F-9285-C62EEC00F7F7}"/>
              </a:ext>
            </a:extLst>
          </p:cNvPr>
          <p:cNvPicPr>
            <a:picLocks noChangeAspect="1" noChangeArrowheads="1"/>
          </p:cNvPicPr>
          <p:nvPr/>
        </p:nvPicPr>
        <p:blipFill>
          <a:blip r:embed="rId2" cstate="print"/>
          <a:srcRect/>
          <a:stretch>
            <a:fillRect/>
          </a:stretch>
        </p:blipFill>
        <p:spPr bwMode="auto">
          <a:xfrm>
            <a:off x="1174297" y="407988"/>
            <a:ext cx="6229350" cy="4600575"/>
          </a:xfrm>
          <a:prstGeom prst="rect">
            <a:avLst/>
          </a:prstGeom>
          <a:noFill/>
          <a:ln w="9525">
            <a:noFill/>
            <a:miter lim="800000"/>
            <a:headEnd/>
            <a:tailEnd/>
          </a:ln>
        </p:spPr>
      </p:pic>
    </p:spTree>
    <p:extLst>
      <p:ext uri="{BB962C8B-B14F-4D97-AF65-F5344CB8AC3E}">
        <p14:creationId xmlns:p14="http://schemas.microsoft.com/office/powerpoint/2010/main" val="145937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D52A7F-75CC-4B1A-A4C7-00E64B8F2717}"/>
              </a:ext>
            </a:extLst>
          </p:cNvPr>
          <p:cNvSpPr>
            <a:spLocks noGrp="1"/>
          </p:cNvSpPr>
          <p:nvPr>
            <p:ph type="title"/>
          </p:nvPr>
        </p:nvSpPr>
        <p:spPr>
          <a:xfrm>
            <a:off x="457200" y="351614"/>
            <a:ext cx="8229600" cy="1109541"/>
          </a:xfrm>
        </p:spPr>
        <p:txBody>
          <a:bodyPr>
            <a:normAutofit/>
          </a:bodyPr>
          <a:lstStyle/>
          <a:p>
            <a:r>
              <a:rPr lang="en-US" sz="5400" b="1" dirty="0">
                <a:solidFill>
                  <a:srgbClr val="5194C3"/>
                </a:solidFill>
                <a:effectLst>
                  <a:outerShdw blurRad="38100" dist="38100" dir="2700000" algn="tl">
                    <a:srgbClr val="000000">
                      <a:alpha val="43137"/>
                    </a:srgbClr>
                  </a:outerShdw>
                </a:effectLst>
              </a:rPr>
              <a:t>Complications</a:t>
            </a:r>
            <a:endParaRPr lang="en-US" sz="5400" b="1" dirty="0"/>
          </a:p>
        </p:txBody>
      </p:sp>
      <p:pic>
        <p:nvPicPr>
          <p:cNvPr id="5" name="Content Placeholder 4" descr="A screenshot of a cell phone&#10;&#10;Description generated with very high confidence">
            <a:extLst>
              <a:ext uri="{FF2B5EF4-FFF2-40B4-BE49-F238E27FC236}">
                <a16:creationId xmlns="" xmlns:a16="http://schemas.microsoft.com/office/drawing/2014/main" id="{1E3235C9-1DC2-4EF8-9486-939BC3915DBC}"/>
              </a:ext>
            </a:extLst>
          </p:cNvPr>
          <p:cNvPicPr>
            <a:picLocks noGrp="1" noChangeAspect="1"/>
          </p:cNvPicPr>
          <p:nvPr>
            <p:ph idx="1"/>
          </p:nvPr>
        </p:nvPicPr>
        <p:blipFill>
          <a:blip r:embed="rId2"/>
          <a:stretch>
            <a:fillRect/>
          </a:stretch>
        </p:blipFill>
        <p:spPr>
          <a:xfrm>
            <a:off x="291897" y="1528202"/>
            <a:ext cx="8424723" cy="3801596"/>
          </a:xfrm>
        </p:spPr>
      </p:pic>
      <p:sp>
        <p:nvSpPr>
          <p:cNvPr id="3" name="Rectangle 2">
            <a:extLst>
              <a:ext uri="{FF2B5EF4-FFF2-40B4-BE49-F238E27FC236}">
                <a16:creationId xmlns="" xmlns:a16="http://schemas.microsoft.com/office/drawing/2014/main" id="{8483E36C-0C5B-43D5-9967-4ADFB1EC1092}"/>
              </a:ext>
            </a:extLst>
          </p:cNvPr>
          <p:cNvSpPr/>
          <p:nvPr/>
        </p:nvSpPr>
        <p:spPr>
          <a:xfrm>
            <a:off x="321718" y="2340429"/>
            <a:ext cx="8365082" cy="925285"/>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 xmlns:a16="http://schemas.microsoft.com/office/drawing/2014/main" id="{701750E7-6F79-42D0-B2BA-4F9DD316A26F}"/>
              </a:ext>
            </a:extLst>
          </p:cNvPr>
          <p:cNvSpPr/>
          <p:nvPr/>
        </p:nvSpPr>
        <p:spPr>
          <a:xfrm>
            <a:off x="7162799" y="2611225"/>
            <a:ext cx="774570" cy="654489"/>
          </a:xfrm>
          <a:prstGeom prst="flowChartConnector">
            <a:avLst/>
          </a:prstGeom>
          <a:no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552F5969-337A-4A7C-9DFB-A5D8A6495DB8}"/>
              </a:ext>
            </a:extLst>
          </p:cNvPr>
          <p:cNvSpPr txBox="1"/>
          <p:nvPr/>
        </p:nvSpPr>
        <p:spPr>
          <a:xfrm>
            <a:off x="291897" y="5600594"/>
            <a:ext cx="7824334" cy="369332"/>
          </a:xfrm>
          <a:prstGeom prst="rect">
            <a:avLst/>
          </a:prstGeom>
          <a:noFill/>
        </p:spPr>
        <p:txBody>
          <a:bodyPr wrap="square" rtlCol="0">
            <a:spAutoFit/>
          </a:bodyPr>
          <a:lstStyle/>
          <a:p>
            <a:r>
              <a:rPr lang="en-US" dirty="0"/>
              <a:t>JASE, 2013; 26: 443-456</a:t>
            </a:r>
          </a:p>
        </p:txBody>
      </p:sp>
    </p:spTree>
    <p:extLst>
      <p:ext uri="{BB962C8B-B14F-4D97-AF65-F5344CB8AC3E}">
        <p14:creationId xmlns:p14="http://schemas.microsoft.com/office/powerpoint/2010/main" val="329045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3D4EA9-CF94-4CF5-B230-ED94BEBCF999}"/>
              </a:ext>
            </a:extLst>
          </p:cNvPr>
          <p:cNvSpPr>
            <a:spLocks noGrp="1"/>
          </p:cNvSpPr>
          <p:nvPr>
            <p:ph type="title"/>
          </p:nvPr>
        </p:nvSpPr>
        <p:spPr>
          <a:xfrm>
            <a:off x="457200" y="351614"/>
            <a:ext cx="8229600" cy="1248587"/>
          </a:xfrm>
        </p:spPr>
        <p:txBody>
          <a:bodyPr>
            <a:normAutofit/>
          </a:bodyPr>
          <a:lstStyle/>
          <a:p>
            <a:r>
              <a:rPr lang="en-US" b="1" dirty="0">
                <a:solidFill>
                  <a:srgbClr val="5194C3"/>
                </a:solidFill>
                <a:effectLst>
                  <a:outerShdw blurRad="38100" dist="38100" dir="2700000" algn="tl">
                    <a:srgbClr val="000000">
                      <a:alpha val="43137"/>
                    </a:srgbClr>
                  </a:outerShdw>
                </a:effectLst>
              </a:rPr>
              <a:t>What about Liver Transplant?</a:t>
            </a:r>
          </a:p>
        </p:txBody>
      </p:sp>
      <p:sp>
        <p:nvSpPr>
          <p:cNvPr id="3" name="Content Placeholder 2">
            <a:extLst>
              <a:ext uri="{FF2B5EF4-FFF2-40B4-BE49-F238E27FC236}">
                <a16:creationId xmlns="" xmlns:a16="http://schemas.microsoft.com/office/drawing/2014/main" id="{56ABBAEB-748E-4D3B-B1F0-C52E7411B621}"/>
              </a:ext>
            </a:extLst>
          </p:cNvPr>
          <p:cNvSpPr>
            <a:spLocks noGrp="1"/>
          </p:cNvSpPr>
          <p:nvPr>
            <p:ph idx="1"/>
          </p:nvPr>
        </p:nvSpPr>
        <p:spPr/>
        <p:txBody>
          <a:bodyPr/>
          <a:lstStyle/>
          <a:p>
            <a:endParaRPr lang="en-US" dirty="0">
              <a:latin typeface="Calibri" charset="0"/>
            </a:endParaRPr>
          </a:p>
          <a:p>
            <a:r>
              <a:rPr lang="en-US" dirty="0"/>
              <a:t>Multiple retrospective studies demonstrate:</a:t>
            </a:r>
          </a:p>
          <a:p>
            <a:pPr marL="457200" lvl="1" indent="0">
              <a:buNone/>
            </a:pPr>
            <a:endParaRPr lang="en-US" sz="2200" dirty="0"/>
          </a:p>
          <a:p>
            <a:pPr lvl="1"/>
            <a:r>
              <a:rPr lang="en-US" sz="2200" dirty="0"/>
              <a:t>Incidence major bleeding complications LOW (0.02-1%)</a:t>
            </a:r>
            <a:br>
              <a:rPr lang="en-US" sz="2200" dirty="0"/>
            </a:br>
            <a:r>
              <a:rPr lang="en-US" sz="2000" dirty="0"/>
              <a:t>	Burger-</a:t>
            </a:r>
            <a:r>
              <a:rPr lang="en-US" sz="2000" dirty="0" err="1"/>
              <a:t>Klepp</a:t>
            </a:r>
            <a:r>
              <a:rPr lang="en-US" sz="2000" dirty="0"/>
              <a:t> et al. Transplantation 2012;94:192-96.</a:t>
            </a:r>
          </a:p>
          <a:p>
            <a:pPr lvl="1"/>
            <a:r>
              <a:rPr lang="en-US" sz="2200" dirty="0"/>
              <a:t>Risks NOT higher in MELD 25 or higher pts</a:t>
            </a:r>
            <a:br>
              <a:rPr lang="en-US" sz="2200" dirty="0"/>
            </a:br>
            <a:r>
              <a:rPr lang="en-US" sz="2000" dirty="0"/>
              <a:t>	</a:t>
            </a:r>
            <a:r>
              <a:rPr lang="en-US" sz="2000" dirty="0" err="1"/>
              <a:t>Myo</a:t>
            </a:r>
            <a:r>
              <a:rPr lang="en-US" sz="2000" dirty="0"/>
              <a:t> Bui et al. JCVA 2015;29:594-97.</a:t>
            </a:r>
          </a:p>
          <a:p>
            <a:endParaRPr lang="en-US" dirty="0"/>
          </a:p>
        </p:txBody>
      </p:sp>
      <mc:AlternateContent xmlns:mc="http://schemas.openxmlformats.org/markup-compatibility/2006">
        <mc:Choice xmlns="" xmlns:am3d="http://schemas.microsoft.com/office/drawing/2017/model3d" Requires="am3d">
          <p:graphicFrame>
            <p:nvGraphicFramePr>
              <p:cNvPr id="4" name="3D Model 3" descr="Fígado Humano - Human liver">
                <a:extLst>
                  <a:ext uri="{FF2B5EF4-FFF2-40B4-BE49-F238E27FC236}">
                    <a16:creationId xmlns:a16="http://schemas.microsoft.com/office/drawing/2014/main" id="{8EC9F6C0-4FAB-40E3-BE20-813DEB00C834}"/>
                  </a:ext>
                </a:extLst>
              </p:cNvPr>
              <p:cNvGraphicFramePr>
                <a:graphicFrameLocks noChangeAspect="1"/>
              </p:cNvGraphicFramePr>
              <p:nvPr>
                <p:extLst>
                  <p:ext uri="{D42A27DB-BD31-4B8C-83A1-F6EECF244321}">
                    <p14:modId xmlns:p14="http://schemas.microsoft.com/office/powerpoint/2010/main" val="2800200104"/>
                  </p:ext>
                </p:extLst>
              </p:nvPr>
            </p:nvGraphicFramePr>
            <p:xfrm>
              <a:off x="6839608" y="4328919"/>
              <a:ext cx="1847192" cy="1371110"/>
            </p:xfrm>
            <a:graphic>
              <a:graphicData uri="http://schemas.microsoft.com/office/drawing/2017/model3d">
                <am3d:model3d r:embed="rId2">
                  <am3d:spPr>
                    <a:xfrm>
                      <a:off x="0" y="0"/>
                      <a:ext cx="1847192" cy="1371110"/>
                    </a:xfrm>
                    <a:prstGeom prst="rect">
                      <a:avLst/>
                    </a:prstGeom>
                  </am3d:spPr>
                  <am3d:camera>
                    <am3d:pos x="0" y="0" z="71809219"/>
                    <am3d:up dx="0" dy="36000000" dz="0"/>
                    <am3d:lookAt x="0" y="0" z="0"/>
                    <am3d:perspective fov="2700000"/>
                  </am3d:camera>
                  <am3d:trans>
                    <am3d:meterPerModelUnit n="19781063" d="1000000"/>
                    <am3d:preTrans dx="3344820" dy="-15728502" dz="2493125"/>
                    <am3d:scale>
                      <am3d:sx n="1000000" d="1000000"/>
                      <am3d:sy n="1000000" d="1000000"/>
                      <am3d:sz n="1000000" d="1000000"/>
                    </am3d:scale>
                    <am3d:rot ax="1776981" ay="398141" az="225495"/>
                    <am3d:postTrans dx="0" dy="0" dz="0"/>
                  </am3d:trans>
                  <am3d:attrSrcUrl r:id="rId3"/>
                  <am3d:raster rName="Office3DRenderer" rVer="16.0.8326">
                    <am3d:blip r:embed="rId4"/>
                  </am3d:raster>
                  <am3d:objViewport viewportSz="23994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Fígado Humano - Human liver">
                <a:extLst>
                  <a:ext uri="{FF2B5EF4-FFF2-40B4-BE49-F238E27FC236}">
                    <a16:creationId xmlns:am3d="http://schemas.microsoft.com/office/drawing/2017/model3d" xmlns="" xmlns:a16="http://schemas.microsoft.com/office/drawing/2014/main" id="{8EC9F6C0-4FAB-40E3-BE20-813DEB00C834}"/>
                  </a:ext>
                </a:extLst>
              </p:cNvPr>
              <p:cNvPicPr>
                <a:picLocks noGrp="1" noRot="1" noChangeAspect="1" noMove="1" noResize="1" noEditPoints="1" noAdjustHandles="1" noChangeArrowheads="1" noChangeShapeType="1" noCrop="1"/>
              </p:cNvPicPr>
              <p:nvPr/>
            </p:nvPicPr>
            <p:blipFill>
              <a:blip r:embed="rId5"/>
              <a:stretch>
                <a:fillRect/>
              </a:stretch>
            </p:blipFill>
            <p:spPr>
              <a:xfrm>
                <a:off x="6839608" y="4328919"/>
                <a:ext cx="1847192" cy="1371110"/>
              </a:xfrm>
              <a:prstGeom prst="rect">
                <a:avLst/>
              </a:prstGeom>
            </p:spPr>
          </p:pic>
        </mc:Fallback>
      </mc:AlternateContent>
    </p:spTree>
    <p:extLst>
      <p:ext uri="{BB962C8B-B14F-4D97-AF65-F5344CB8AC3E}">
        <p14:creationId xmlns:p14="http://schemas.microsoft.com/office/powerpoint/2010/main" val="85761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10000" fill="hold"/>
                                        <p:tgtEl>
                                          <p:spTgt spid="4"/>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358590"/>
            <a:ext cx="7429499" cy="1428750"/>
          </a:xfrm>
        </p:spPr>
        <p:txBody>
          <a:bodyPr>
            <a:normAutofit/>
          </a:bodyPr>
          <a:lstStyle/>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Basic (TEE) Questions</a:t>
            </a:r>
          </a:p>
        </p:txBody>
      </p:sp>
      <p:sp>
        <p:nvSpPr>
          <p:cNvPr id="3" name="Content Placeholder 2"/>
          <p:cNvSpPr>
            <a:spLocks noGrp="1"/>
          </p:cNvSpPr>
          <p:nvPr>
            <p:ph idx="1"/>
          </p:nvPr>
        </p:nvSpPr>
        <p:spPr>
          <a:xfrm>
            <a:off x="457200" y="2487929"/>
            <a:ext cx="8229600" cy="3212099"/>
          </a:xfrm>
        </p:spPr>
        <p:txBody>
          <a:bodyPr/>
          <a:lstStyle/>
          <a:p>
            <a:pPr marL="0" indent="0">
              <a:buNone/>
            </a:pPr>
            <a:endParaRPr lang="en-US" dirty="0"/>
          </a:p>
        </p:txBody>
      </p:sp>
      <p:sp>
        <p:nvSpPr>
          <p:cNvPr id="5" name="Speech Bubble: Oval 4"/>
          <p:cNvSpPr/>
          <p:nvPr/>
        </p:nvSpPr>
        <p:spPr>
          <a:xfrm>
            <a:off x="4008515" y="2076199"/>
            <a:ext cx="4617720" cy="116586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en-US" sz="2100" b="1" kern="0" dirty="0">
                <a:solidFill>
                  <a:sysClr val="windowText" lastClr="000000"/>
                </a:solidFill>
              </a:rPr>
              <a:t>How is the Contractility )?</a:t>
            </a:r>
          </a:p>
        </p:txBody>
      </p:sp>
      <p:sp>
        <p:nvSpPr>
          <p:cNvPr id="6" name="Speech Bubble: Oval 5"/>
          <p:cNvSpPr/>
          <p:nvPr/>
        </p:nvSpPr>
        <p:spPr>
          <a:xfrm>
            <a:off x="262199" y="2147067"/>
            <a:ext cx="3334940" cy="1946911"/>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US" sz="2000" b="1" kern="0" dirty="0">
                <a:solidFill>
                  <a:sysClr val="windowText" lastClr="000000"/>
                </a:solidFill>
              </a:rPr>
              <a:t>Is The Heart Full??</a:t>
            </a:r>
          </a:p>
        </p:txBody>
      </p:sp>
      <p:sp>
        <p:nvSpPr>
          <p:cNvPr id="7" name="Speech Bubble: Oval 6"/>
          <p:cNvSpPr/>
          <p:nvPr/>
        </p:nvSpPr>
        <p:spPr>
          <a:xfrm>
            <a:off x="1951348" y="4135003"/>
            <a:ext cx="6735453" cy="1523999"/>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en-US" sz="2000" b="1" kern="0" dirty="0">
                <a:solidFill>
                  <a:sysClr val="windowText" lastClr="000000"/>
                </a:solidFill>
              </a:rPr>
              <a:t>Is there any major/new valve abnormality?</a:t>
            </a:r>
          </a:p>
        </p:txBody>
      </p:sp>
    </p:spTree>
    <p:extLst>
      <p:ext uri="{BB962C8B-B14F-4D97-AF65-F5344CB8AC3E}">
        <p14:creationId xmlns:p14="http://schemas.microsoft.com/office/powerpoint/2010/main" val="40652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C7344A-86D0-47A3-8584-50955AB8D227}"/>
              </a:ext>
            </a:extLst>
          </p:cNvPr>
          <p:cNvSpPr>
            <a:spLocks noGrp="1"/>
          </p:cNvSpPr>
          <p:nvPr>
            <p:ph type="title"/>
          </p:nvPr>
        </p:nvSpPr>
        <p:spPr>
          <a:xfrm>
            <a:off x="457200" y="351614"/>
            <a:ext cx="8229600" cy="1015273"/>
          </a:xfrm>
        </p:spPr>
        <p:txBody>
          <a:bodyPr>
            <a:normAutofit/>
          </a:bodyPr>
          <a:lstStyle/>
          <a:p>
            <a:r>
              <a:rPr lang="en-US" sz="4800" b="1" dirty="0">
                <a:solidFill>
                  <a:srgbClr val="6490C5"/>
                </a:solidFill>
                <a:effectLst>
                  <a:outerShdw blurRad="38100" dist="38100" dir="2700000" algn="tl">
                    <a:srgbClr val="000000">
                      <a:alpha val="43137"/>
                    </a:srgbClr>
                  </a:outerShdw>
                </a:effectLst>
              </a:rPr>
              <a:t>Liver Transplant</a:t>
            </a:r>
          </a:p>
        </p:txBody>
      </p:sp>
      <p:graphicFrame>
        <p:nvGraphicFramePr>
          <p:cNvPr id="5" name="Content Placeholder 4">
            <a:extLst>
              <a:ext uri="{FF2B5EF4-FFF2-40B4-BE49-F238E27FC236}">
                <a16:creationId xmlns="" xmlns:a16="http://schemas.microsoft.com/office/drawing/2014/main" id="{A87EE6EF-B4FF-4427-AE87-464670D614A6}"/>
              </a:ext>
            </a:extLst>
          </p:cNvPr>
          <p:cNvGraphicFramePr>
            <a:graphicFrameLocks noGrp="1"/>
          </p:cNvGraphicFramePr>
          <p:nvPr>
            <p:ph idx="1"/>
            <p:extLst>
              <p:ext uri="{D42A27DB-BD31-4B8C-83A1-F6EECF244321}">
                <p14:modId xmlns:p14="http://schemas.microsoft.com/office/powerpoint/2010/main" val="897272607"/>
              </p:ext>
            </p:extLst>
          </p:nvPr>
        </p:nvGraphicFramePr>
        <p:xfrm>
          <a:off x="457200" y="1600200"/>
          <a:ext cx="8229600" cy="4100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4487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A96F36E-EF32-46CD-B11D-2F6D4756E5CD}"/>
              </a:ext>
            </a:extLst>
          </p:cNvPr>
          <p:cNvSpPr>
            <a:spLocks noGrp="1"/>
          </p:cNvSpPr>
          <p:nvPr>
            <p:ph type="title"/>
          </p:nvPr>
        </p:nvSpPr>
        <p:spPr>
          <a:xfrm>
            <a:off x="685800" y="2294731"/>
            <a:ext cx="7772400" cy="1362075"/>
          </a:xfrm>
        </p:spPr>
        <p:txBody>
          <a:bodyPr/>
          <a:lstStyle/>
          <a:p>
            <a:pPr algn="ctr"/>
            <a:r>
              <a:rPr lang="en-US" sz="4800" dirty="0">
                <a:solidFill>
                  <a:srgbClr val="6490C5"/>
                </a:solidFill>
                <a:effectLst>
                  <a:outerShdw blurRad="38100" dist="38100" dir="2700000" algn="tl">
                    <a:srgbClr val="000000">
                      <a:alpha val="43137"/>
                    </a:srgbClr>
                  </a:outerShdw>
                </a:effectLst>
              </a:rPr>
              <a:t>Pre-</a:t>
            </a:r>
            <a:r>
              <a:rPr lang="en-US" sz="4800" dirty="0" err="1">
                <a:solidFill>
                  <a:srgbClr val="6490C5"/>
                </a:solidFill>
                <a:effectLst>
                  <a:outerShdw blurRad="38100" dist="38100" dir="2700000" algn="tl">
                    <a:srgbClr val="000000">
                      <a:alpha val="43137"/>
                    </a:srgbClr>
                  </a:outerShdw>
                </a:effectLst>
              </a:rPr>
              <a:t>Anhepatic</a:t>
            </a:r>
            <a:r>
              <a:rPr lang="en-US" dirty="0">
                <a:solidFill>
                  <a:srgbClr val="6490C5"/>
                </a:solidFill>
                <a:effectLst>
                  <a:outerShdw blurRad="38100" dist="38100" dir="2700000" algn="tl">
                    <a:srgbClr val="000000">
                      <a:alpha val="43137"/>
                    </a:srgbClr>
                  </a:outerShdw>
                </a:effectLst>
              </a:rPr>
              <a:t> </a:t>
            </a:r>
          </a:p>
        </p:txBody>
      </p:sp>
      <p:sp>
        <p:nvSpPr>
          <p:cNvPr id="5" name="Text Placeholder 4">
            <a:extLst>
              <a:ext uri="{FF2B5EF4-FFF2-40B4-BE49-F238E27FC236}">
                <a16:creationId xmlns="" xmlns:a16="http://schemas.microsoft.com/office/drawing/2014/main" id="{965A1A64-AA97-4361-802D-F1065974BD12}"/>
              </a:ext>
            </a:extLst>
          </p:cNvPr>
          <p:cNvSpPr>
            <a:spLocks noGrp="1"/>
          </p:cNvSpPr>
          <p:nvPr>
            <p:ph type="body" idx="1"/>
          </p:nvPr>
        </p:nvSpPr>
        <p:spPr/>
        <p:txBody>
          <a:bodyPr/>
          <a:lstStyle/>
          <a:p>
            <a:endParaRPr lang="en-US" dirty="0"/>
          </a:p>
        </p:txBody>
      </p:sp>
      <mc:AlternateContent xmlns:mc="http://schemas.openxmlformats.org/markup-compatibility/2006">
        <mc:Choice xmlns="" xmlns:am3d="http://schemas.microsoft.com/office/drawing/2017/model3d" Requires="am3d">
          <p:graphicFrame>
            <p:nvGraphicFramePr>
              <p:cNvPr id="6" name="3D Model 5" descr="Fígado Humano Completo">
                <a:extLst>
                  <a:ext uri="{FF2B5EF4-FFF2-40B4-BE49-F238E27FC236}">
                    <a16:creationId xmlns:a16="http://schemas.microsoft.com/office/drawing/2014/main" id="{2001DBCC-3130-432A-B085-B382AB518699}"/>
                  </a:ext>
                </a:extLst>
              </p:cNvPr>
              <p:cNvGraphicFramePr>
                <a:graphicFrameLocks noChangeAspect="1"/>
              </p:cNvGraphicFramePr>
              <p:nvPr>
                <p:extLst>
                  <p:ext uri="{D42A27DB-BD31-4B8C-83A1-F6EECF244321}">
                    <p14:modId xmlns:p14="http://schemas.microsoft.com/office/powerpoint/2010/main" val="2527729788"/>
                  </p:ext>
                </p:extLst>
              </p:nvPr>
            </p:nvGraphicFramePr>
            <p:xfrm>
              <a:off x="3567894" y="3211419"/>
              <a:ext cx="2008206" cy="2521586"/>
            </p:xfrm>
            <a:graphic>
              <a:graphicData uri="http://schemas.microsoft.com/office/drawing/2017/model3d">
                <am3d:model3d r:embed="rId2">
                  <am3d:spPr>
                    <a:xfrm>
                      <a:off x="0" y="0"/>
                      <a:ext cx="2008206" cy="2521586"/>
                    </a:xfrm>
                    <a:prstGeom prst="rect">
                      <a:avLst/>
                    </a:prstGeom>
                  </am3d:spPr>
                  <am3d:camera>
                    <am3d:pos x="0" y="0" z="74715966"/>
                    <am3d:up dx="0" dy="36000000" dz="0"/>
                    <am3d:lookAt x="0" y="0" z="0"/>
                    <am3d:perspective fov="2700000"/>
                  </am3d:camera>
                  <am3d:trans>
                    <am3d:meterPerModelUnit n="149680969" d="1000000"/>
                    <am3d:preTrans dx="-1" dy="-4330195" dz="-13794607"/>
                    <am3d:scale>
                      <am3d:sx n="1000000" d="1000000"/>
                      <am3d:sy n="1000000" d="1000000"/>
                      <am3d:sz n="1000000" d="1000000"/>
                    </am3d:scale>
                    <am3d:rot ax="-10540314" ay="-903946" az="10732386"/>
                    <am3d:postTrans dx="0" dy="0" dz="0"/>
                  </am3d:trans>
                  <am3d:attrSrcUrl r:id="rId3"/>
                  <am3d:raster rName="Office3DRenderer" rVer="16.0.8326">
                    <am3d:blip r:embed="rId4"/>
                  </am3d:raster>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Fígado Humano Completo">
                <a:extLst>
                  <a:ext uri="{FF2B5EF4-FFF2-40B4-BE49-F238E27FC236}">
                    <a16:creationId xmlns:am3d="http://schemas.microsoft.com/office/drawing/2017/model3d" xmlns="" xmlns:a16="http://schemas.microsoft.com/office/drawing/2014/main" id="{2001DBCC-3130-432A-B085-B382AB518699}"/>
                  </a:ext>
                </a:extLst>
              </p:cNvPr>
              <p:cNvPicPr>
                <a:picLocks noGrp="1" noRot="1" noChangeAspect="1" noMove="1" noResize="1" noEditPoints="1" noAdjustHandles="1" noChangeArrowheads="1" noChangeShapeType="1" noCrop="1"/>
              </p:cNvPicPr>
              <p:nvPr/>
            </p:nvPicPr>
            <p:blipFill>
              <a:blip r:embed="rId5"/>
              <a:stretch>
                <a:fillRect/>
              </a:stretch>
            </p:blipFill>
            <p:spPr>
              <a:xfrm>
                <a:off x="3567894" y="3211419"/>
                <a:ext cx="2008206" cy="2521586"/>
              </a:xfrm>
              <a:prstGeom prst="rect">
                <a:avLst/>
              </a:prstGeom>
            </p:spPr>
          </p:pic>
        </mc:Fallback>
      </mc:AlternateContent>
    </p:spTree>
    <p:extLst>
      <p:ext uri="{BB962C8B-B14F-4D97-AF65-F5344CB8AC3E}">
        <p14:creationId xmlns:p14="http://schemas.microsoft.com/office/powerpoint/2010/main" val="377738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additive="sum">
                                        <p:cTn id="8" dur="1000" fill="hold"/>
                                        <p:tgtEl>
                                          <p:spTgt spid="6"/>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2"/>
          <p:cNvSpPr>
            <a:spLocks noGrp="1"/>
          </p:cNvSpPr>
          <p:nvPr>
            <p:ph type="title"/>
          </p:nvPr>
        </p:nvSpPr>
        <p:spPr>
          <a:xfrm>
            <a:off x="437356" y="247033"/>
            <a:ext cx="8229600" cy="657459"/>
          </a:xfrm>
        </p:spPr>
        <p:txBody>
          <a:bodyPr>
            <a:normAutofit fontScale="90000"/>
          </a:bodyPr>
          <a:lstStyle/>
          <a:p>
            <a:pPr eaLnBrk="1" hangingPunct="1"/>
            <a:r>
              <a:rPr lang="en-US" b="1" dirty="0">
                <a:solidFill>
                  <a:srgbClr val="5194C3"/>
                </a:solidFill>
                <a:effectLst>
                  <a:outerShdw blurRad="38100" dist="38100" dir="2700000" algn="tl">
                    <a:srgbClr val="000000">
                      <a:alpha val="43137"/>
                    </a:srgbClr>
                  </a:outerShdw>
                </a:effectLst>
                <a:latin typeface="Georgia" panose="02040502050405020303" pitchFamily="18" charset="0"/>
              </a:rPr>
              <a:t>LV Volume</a:t>
            </a:r>
          </a:p>
        </p:txBody>
      </p:sp>
      <p:sp>
        <p:nvSpPr>
          <p:cNvPr id="106499" name="Content Placeholder 4"/>
          <p:cNvSpPr>
            <a:spLocks noGrp="1"/>
          </p:cNvSpPr>
          <p:nvPr>
            <p:ph idx="1"/>
          </p:nvPr>
        </p:nvSpPr>
        <p:spPr>
          <a:xfrm>
            <a:off x="314490" y="942987"/>
            <a:ext cx="4559300" cy="854898"/>
          </a:xfrm>
        </p:spPr>
        <p:txBody>
          <a:bodyPr/>
          <a:lstStyle/>
          <a:p>
            <a:pPr marL="0" indent="0" algn="ctr" eaLnBrk="1" hangingPunct="1">
              <a:spcBef>
                <a:spcPct val="0"/>
              </a:spcBef>
              <a:spcAft>
                <a:spcPts val="600"/>
              </a:spcAft>
              <a:buFont typeface="Arial" charset="0"/>
              <a:buNone/>
            </a:pPr>
            <a:r>
              <a:rPr lang="en-US" sz="2400" dirty="0">
                <a:latin typeface="Calibri" charset="0"/>
              </a:rPr>
              <a:t>LV End Diastolic Diameter</a:t>
            </a:r>
            <a:br>
              <a:rPr lang="en-US" sz="2400" dirty="0">
                <a:latin typeface="Calibri" charset="0"/>
              </a:rPr>
            </a:br>
            <a:r>
              <a:rPr lang="en-US" sz="2400" dirty="0">
                <a:latin typeface="Calibri" charset="0"/>
              </a:rPr>
              <a:t>	(Normal LVEDD ~5cm)</a:t>
            </a:r>
          </a:p>
        </p:txBody>
      </p:sp>
      <p:grpSp>
        <p:nvGrpSpPr>
          <p:cNvPr id="106500" name="Group 11"/>
          <p:cNvGrpSpPr>
            <a:grpSpLocks/>
          </p:cNvGrpSpPr>
          <p:nvPr/>
        </p:nvGrpSpPr>
        <p:grpSpPr bwMode="auto">
          <a:xfrm>
            <a:off x="402289" y="1734845"/>
            <a:ext cx="3014663" cy="2466975"/>
            <a:chOff x="4630776" y="1250033"/>
            <a:chExt cx="4168315" cy="3552378"/>
          </a:xfrm>
        </p:grpSpPr>
        <p:pic>
          <p:nvPicPr>
            <p:cNvPr id="106523" name="Picture 3" descr="Screen Shot 2017-04-29 at 11.06.2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0776" y="1250033"/>
              <a:ext cx="4168315" cy="35523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Arrow Connector 6"/>
            <p:cNvCxnSpPr/>
            <p:nvPr/>
          </p:nvCxnSpPr>
          <p:spPr>
            <a:xfrm>
              <a:off x="6992601" y="2571316"/>
              <a:ext cx="0" cy="1442440"/>
            </a:xfrm>
            <a:prstGeom prst="straightConnector1">
              <a:avLst/>
            </a:prstGeom>
            <a:ln w="635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grpSp>
      <p:graphicFrame>
        <p:nvGraphicFramePr>
          <p:cNvPr id="13" name="Table 12"/>
          <p:cNvGraphicFramePr>
            <a:graphicFrameLocks noGrp="1"/>
          </p:cNvGraphicFramePr>
          <p:nvPr>
            <p:extLst/>
          </p:nvPr>
        </p:nvGraphicFramePr>
        <p:xfrm>
          <a:off x="1073149" y="4138779"/>
          <a:ext cx="6958014" cy="2194296"/>
        </p:xfrm>
        <a:graphic>
          <a:graphicData uri="http://schemas.openxmlformats.org/drawingml/2006/table">
            <a:tbl>
              <a:tblPr firstRow="1" bandRow="1">
                <a:tableStyleId>{5C22544A-7EE6-4342-B048-85BDC9FD1C3A}</a:tableStyleId>
              </a:tblPr>
              <a:tblGrid>
                <a:gridCol w="2319338">
                  <a:extLst>
                    <a:ext uri="{9D8B030D-6E8A-4147-A177-3AD203B41FA5}">
                      <a16:colId xmlns="" xmlns:a16="http://schemas.microsoft.com/office/drawing/2014/main" val="20000"/>
                    </a:ext>
                  </a:extLst>
                </a:gridCol>
                <a:gridCol w="2319338">
                  <a:extLst>
                    <a:ext uri="{9D8B030D-6E8A-4147-A177-3AD203B41FA5}">
                      <a16:colId xmlns="" xmlns:a16="http://schemas.microsoft.com/office/drawing/2014/main" val="20001"/>
                    </a:ext>
                  </a:extLst>
                </a:gridCol>
                <a:gridCol w="2319338">
                  <a:extLst>
                    <a:ext uri="{9D8B030D-6E8A-4147-A177-3AD203B41FA5}">
                      <a16:colId xmlns="" xmlns:a16="http://schemas.microsoft.com/office/drawing/2014/main" val="20002"/>
                    </a:ext>
                  </a:extLst>
                </a:gridCol>
              </a:tblGrid>
              <a:tr h="457060">
                <a:tc>
                  <a:txBody>
                    <a:bodyPr/>
                    <a:lstStyle/>
                    <a:p>
                      <a:r>
                        <a:rPr lang="en-US" sz="2400" dirty="0"/>
                        <a:t>LVEDD</a:t>
                      </a:r>
                    </a:p>
                  </a:txBody>
                  <a:tcPr marL="91445" marR="91445" marT="45687" marB="45687"/>
                </a:tc>
                <a:tc>
                  <a:txBody>
                    <a:bodyPr/>
                    <a:lstStyle/>
                    <a:p>
                      <a:r>
                        <a:rPr lang="en-US" sz="2400" dirty="0"/>
                        <a:t>LVESD</a:t>
                      </a:r>
                    </a:p>
                  </a:txBody>
                  <a:tcPr marL="91445" marR="91445" marT="45687" marB="45687"/>
                </a:tc>
                <a:tc>
                  <a:txBody>
                    <a:bodyPr/>
                    <a:lstStyle/>
                    <a:p>
                      <a:r>
                        <a:rPr lang="en-US" sz="2400" dirty="0"/>
                        <a:t>Diagnosis</a:t>
                      </a:r>
                    </a:p>
                  </a:txBody>
                  <a:tcPr marL="91445" marR="91445" marT="45687" marB="45687"/>
                </a:tc>
                <a:extLst>
                  <a:ext uri="{0D108BD9-81ED-4DB2-BD59-A6C34878D82A}">
                    <a16:rowId xmlns="" xmlns:a16="http://schemas.microsoft.com/office/drawing/2014/main" val="10000"/>
                  </a:ext>
                </a:extLst>
              </a:tr>
              <a:tr h="457060">
                <a:tc>
                  <a:txBody>
                    <a:bodyPr/>
                    <a:lstStyle/>
                    <a:p>
                      <a:r>
                        <a:rPr lang="en-US" sz="2400" dirty="0"/>
                        <a:t>Decreased</a:t>
                      </a:r>
                    </a:p>
                  </a:txBody>
                  <a:tcPr marL="91445" marR="91445" marT="45687" marB="45687"/>
                </a:tc>
                <a:tc>
                  <a:txBody>
                    <a:bodyPr/>
                    <a:lstStyle/>
                    <a:p>
                      <a:r>
                        <a:rPr lang="en-US" sz="2400" dirty="0"/>
                        <a:t>Decreased</a:t>
                      </a:r>
                    </a:p>
                  </a:txBody>
                  <a:tcPr marL="91445" marR="91445" marT="45687" marB="45687"/>
                </a:tc>
                <a:tc>
                  <a:txBody>
                    <a:bodyPr/>
                    <a:lstStyle/>
                    <a:p>
                      <a:r>
                        <a:rPr lang="en-US" sz="2400" dirty="0" err="1"/>
                        <a:t>Hypovolemia</a:t>
                      </a:r>
                      <a:endParaRPr lang="en-US" sz="2400" dirty="0"/>
                    </a:p>
                  </a:txBody>
                  <a:tcPr marL="91445" marR="91445" marT="45687" marB="45687"/>
                </a:tc>
                <a:extLst>
                  <a:ext uri="{0D108BD9-81ED-4DB2-BD59-A6C34878D82A}">
                    <a16:rowId xmlns="" xmlns:a16="http://schemas.microsoft.com/office/drawing/2014/main" val="10001"/>
                  </a:ext>
                </a:extLst>
              </a:tr>
              <a:tr h="457060">
                <a:tc>
                  <a:txBody>
                    <a:bodyPr/>
                    <a:lstStyle/>
                    <a:p>
                      <a:r>
                        <a:rPr lang="en-US" sz="2400" dirty="0"/>
                        <a:t>Unchanged</a:t>
                      </a:r>
                    </a:p>
                  </a:txBody>
                  <a:tcPr marL="91445" marR="91445" marT="45687" marB="45687"/>
                </a:tc>
                <a:tc>
                  <a:txBody>
                    <a:bodyPr/>
                    <a:lstStyle/>
                    <a:p>
                      <a:r>
                        <a:rPr lang="en-US" sz="2400" dirty="0"/>
                        <a:t>Decreased</a:t>
                      </a:r>
                    </a:p>
                  </a:txBody>
                  <a:tcPr marL="91445" marR="91445" marT="45687" marB="45687"/>
                </a:tc>
                <a:tc>
                  <a:txBody>
                    <a:bodyPr/>
                    <a:lstStyle/>
                    <a:p>
                      <a:r>
                        <a:rPr lang="en-US" sz="2400" dirty="0" err="1"/>
                        <a:t>Vasoplegia</a:t>
                      </a:r>
                      <a:endParaRPr lang="en-US" sz="2400" dirty="0"/>
                    </a:p>
                  </a:txBody>
                  <a:tcPr marL="91445" marR="91445" marT="45687" marB="45687"/>
                </a:tc>
                <a:extLst>
                  <a:ext uri="{0D108BD9-81ED-4DB2-BD59-A6C34878D82A}">
                    <a16:rowId xmlns="" xmlns:a16="http://schemas.microsoft.com/office/drawing/2014/main" val="10002"/>
                  </a:ext>
                </a:extLst>
              </a:tr>
              <a:tr h="822746">
                <a:tc>
                  <a:txBody>
                    <a:bodyPr/>
                    <a:lstStyle/>
                    <a:p>
                      <a:r>
                        <a:rPr lang="en-US" sz="2400" dirty="0"/>
                        <a:t>Unchanged</a:t>
                      </a:r>
                      <a:r>
                        <a:rPr lang="en-US" sz="2400" baseline="0" dirty="0"/>
                        <a:t> or </a:t>
                      </a:r>
                      <a:r>
                        <a:rPr lang="en-US" sz="2400" dirty="0"/>
                        <a:t>Increased</a:t>
                      </a:r>
                    </a:p>
                  </a:txBody>
                  <a:tcPr marL="91445" marR="91445" marT="45687" marB="45687"/>
                </a:tc>
                <a:tc>
                  <a:txBody>
                    <a:bodyPr/>
                    <a:lstStyle/>
                    <a:p>
                      <a:r>
                        <a:rPr lang="en-US" sz="2400" dirty="0"/>
                        <a:t>Increased</a:t>
                      </a:r>
                    </a:p>
                  </a:txBody>
                  <a:tcPr marL="91445" marR="91445" marT="45687" marB="45687"/>
                </a:tc>
                <a:tc>
                  <a:txBody>
                    <a:bodyPr/>
                    <a:lstStyle/>
                    <a:p>
                      <a:r>
                        <a:rPr lang="en-US" sz="2400" dirty="0"/>
                        <a:t>Myocardial dysfunction</a:t>
                      </a:r>
                    </a:p>
                  </a:txBody>
                  <a:tcPr marL="91445" marR="91445" marT="45687" marB="45687"/>
                </a:tc>
                <a:extLst>
                  <a:ext uri="{0D108BD9-81ED-4DB2-BD59-A6C34878D82A}">
                    <a16:rowId xmlns="" xmlns:a16="http://schemas.microsoft.com/office/drawing/2014/main" val="10003"/>
                  </a:ext>
                </a:extLst>
              </a:tr>
            </a:tbl>
          </a:graphicData>
        </a:graphic>
      </p:graphicFrame>
      <p:grpSp>
        <p:nvGrpSpPr>
          <p:cNvPr id="6" name="Group 5"/>
          <p:cNvGrpSpPr/>
          <p:nvPr/>
        </p:nvGrpSpPr>
        <p:grpSpPr>
          <a:xfrm>
            <a:off x="5667936" y="1734845"/>
            <a:ext cx="3209544" cy="2340894"/>
            <a:chOff x="4544568" y="1797885"/>
            <a:chExt cx="3209544" cy="2340894"/>
          </a:xfrm>
        </p:grpSpPr>
        <p:pic>
          <p:nvPicPr>
            <p:cNvPr id="2" name="Picture 1" descr="Screen Shot 2017-12-31 at 10.31.23 AM.png"/>
            <p:cNvPicPr>
              <a:picLocks noChangeAspect="1"/>
            </p:cNvPicPr>
            <p:nvPr/>
          </p:nvPicPr>
          <p:blipFill rotWithShape="1">
            <a:blip r:embed="rId4">
              <a:extLst>
                <a:ext uri="{28A0092B-C50C-407E-A947-70E740481C1C}">
                  <a14:useLocalDpi xmlns:a14="http://schemas.microsoft.com/office/drawing/2010/main" val="0"/>
                </a:ext>
              </a:extLst>
            </a:blip>
            <a:srcRect l="8608" r="14353" b="10160"/>
            <a:stretch/>
          </p:blipFill>
          <p:spPr>
            <a:xfrm>
              <a:off x="4544568" y="1797885"/>
              <a:ext cx="3209544" cy="2340894"/>
            </a:xfrm>
            <a:prstGeom prst="rect">
              <a:avLst/>
            </a:prstGeom>
          </p:spPr>
        </p:pic>
        <p:cxnSp>
          <p:nvCxnSpPr>
            <p:cNvPr id="10" name="Straight Arrow Connector 9"/>
            <p:cNvCxnSpPr/>
            <p:nvPr/>
          </p:nvCxnSpPr>
          <p:spPr bwMode="auto">
            <a:xfrm>
              <a:off x="6401497" y="2839515"/>
              <a:ext cx="0" cy="727715"/>
            </a:xfrm>
            <a:prstGeom prst="straightConnector1">
              <a:avLst/>
            </a:prstGeom>
            <a:ln w="635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15" name="Content Placeholder 4"/>
          <p:cNvSpPr txBox="1">
            <a:spLocks/>
          </p:cNvSpPr>
          <p:nvPr/>
        </p:nvSpPr>
        <p:spPr>
          <a:xfrm>
            <a:off x="3996871" y="1003230"/>
            <a:ext cx="4559300" cy="854898"/>
          </a:xfrm>
          <a:prstGeom prst="rect">
            <a:avLst/>
          </a:prstGeom>
        </p:spPr>
        <p:txBody>
          <a:bodyPr vert="horz" lIns="91440" tIns="45720" rIns="91440" bIns="45720" rtlCol="0">
            <a:normAutofit/>
          </a:bodyPr>
          <a:lstStyle>
            <a:lvl1pPr marL="0" indent="-342900" algn="l" defTabSz="457200" rtl="0" eaLnBrk="1" latinLnBrk="0" hangingPunct="1">
              <a:spcBef>
                <a:spcPct val="20000"/>
              </a:spcBef>
              <a:buFont typeface="Arial"/>
              <a:buNone/>
              <a:defRPr sz="2400" kern="1200">
                <a:solidFill>
                  <a:schemeClr val="tx1"/>
                </a:solidFill>
                <a:latin typeface="Arial"/>
                <a:ea typeface="+mn-ea"/>
                <a:cs typeface="Arial"/>
              </a:defRPr>
            </a:lvl1pPr>
            <a:lvl2pPr marL="0" indent="-285750" algn="l" defTabSz="457200" rtl="0" eaLnBrk="1" latinLnBrk="0" hangingPunct="1">
              <a:spcBef>
                <a:spcPct val="20000"/>
              </a:spcBef>
              <a:buFont typeface="Arial"/>
              <a:buChar char="•"/>
              <a:defRPr sz="1500" b="0" i="0" kern="1200">
                <a:solidFill>
                  <a:srgbClr val="2D2E2D"/>
                </a:solidFill>
                <a:latin typeface="Arial"/>
                <a:ea typeface="+mn-ea"/>
                <a:cs typeface="Arial"/>
              </a:defRPr>
            </a:lvl2pPr>
            <a:lvl3pPr marL="0" indent="-228600" algn="l" defTabSz="457200" rtl="0" eaLnBrk="1" latinLnBrk="0" hangingPunct="1">
              <a:spcBef>
                <a:spcPct val="20000"/>
              </a:spcBef>
              <a:buFont typeface="Arial"/>
              <a:buNone/>
              <a:defRPr sz="1500" kern="1200">
                <a:solidFill>
                  <a:srgbClr val="2D2E2D"/>
                </a:solidFill>
                <a:latin typeface="Arial"/>
                <a:ea typeface="+mn-ea"/>
                <a:cs typeface="Arial"/>
              </a:defRPr>
            </a:lvl3pPr>
            <a:lvl4pPr marL="0" indent="-228600" algn="l" defTabSz="457200" rtl="0" eaLnBrk="1" latinLnBrk="0" hangingPunct="1">
              <a:spcBef>
                <a:spcPct val="20000"/>
              </a:spcBef>
              <a:buFont typeface="Arial"/>
              <a:buChar char="–"/>
              <a:defRPr sz="1500" kern="1200">
                <a:solidFill>
                  <a:srgbClr val="7F7F7F"/>
                </a:solidFill>
                <a:latin typeface="Arial"/>
                <a:ea typeface="+mn-ea"/>
                <a:cs typeface="Arial"/>
              </a:defRPr>
            </a:lvl4pPr>
            <a:lvl5pPr marL="457200" indent="-228600" algn="l" defTabSz="457200" rtl="0" eaLnBrk="1" latinLnBrk="0" hangingPunct="1">
              <a:spcBef>
                <a:spcPct val="20000"/>
              </a:spcBef>
              <a:buFont typeface="Lucida Grande"/>
              <a:buChar char="-"/>
              <a:defRPr sz="1500" kern="1200">
                <a:solidFill>
                  <a:srgbClr val="2D2E2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spcBef>
                <a:spcPct val="0"/>
              </a:spcBef>
              <a:spcAft>
                <a:spcPts val="600"/>
              </a:spcAft>
              <a:buFont typeface="Arial" charset="0"/>
              <a:buNone/>
            </a:pPr>
            <a:r>
              <a:rPr lang="en-US" dirty="0">
                <a:latin typeface="Calibri" charset="0"/>
              </a:rPr>
              <a:t>LV End Systolic Diameter</a:t>
            </a:r>
            <a:br>
              <a:rPr lang="en-US" dirty="0">
                <a:latin typeface="Calibri" charset="0"/>
              </a:rPr>
            </a:br>
            <a:r>
              <a:rPr lang="en-US" dirty="0">
                <a:latin typeface="Calibri" charset="0"/>
              </a:rPr>
              <a:t>	</a:t>
            </a:r>
          </a:p>
        </p:txBody>
      </p:sp>
      <mc:AlternateContent xmlns:mc="http://schemas.openxmlformats.org/markup-compatibility/2006">
        <mc:Choice xmlns="" xmlns:am3d="http://schemas.microsoft.com/office/drawing/2017/model3d" Requires="am3d">
          <p:graphicFrame>
            <p:nvGraphicFramePr>
              <p:cNvPr id="3" name="3D Model 2" descr="Human heart">
                <a:extLst>
                  <a:ext uri="{FF2B5EF4-FFF2-40B4-BE49-F238E27FC236}">
                    <a16:creationId xmlns:a16="http://schemas.microsoft.com/office/drawing/2014/main" id="{6F12C670-6001-4B9C-97C5-FF329654CA4E}"/>
                  </a:ext>
                </a:extLst>
              </p:cNvPr>
              <p:cNvGraphicFramePr>
                <a:graphicFrameLocks noChangeAspect="1"/>
              </p:cNvGraphicFramePr>
              <p:nvPr>
                <p:extLst>
                  <p:ext uri="{D42A27DB-BD31-4B8C-83A1-F6EECF244321}">
                    <p14:modId xmlns:p14="http://schemas.microsoft.com/office/powerpoint/2010/main" val="947263364"/>
                  </p:ext>
                </p:extLst>
              </p:nvPr>
            </p:nvGraphicFramePr>
            <p:xfrm>
              <a:off x="3921550" y="2403192"/>
              <a:ext cx="1300900" cy="1262918"/>
            </p:xfrm>
            <a:graphic>
              <a:graphicData uri="http://schemas.microsoft.com/office/drawing/2017/model3d">
                <am3d:model3d r:embed="rId5">
                  <am3d:spPr>
                    <a:xfrm>
                      <a:off x="0" y="0"/>
                      <a:ext cx="1300900" cy="1262918"/>
                    </a:xfrm>
                    <a:prstGeom prst="rect">
                      <a:avLst/>
                    </a:prstGeom>
                  </am3d:spPr>
                  <am3d:camera>
                    <am3d:pos x="0" y="0" z="61206310"/>
                    <am3d:up dx="0" dy="36000000" dz="0"/>
                    <am3d:lookAt x="0" y="0" z="0"/>
                    <am3d:perspective fov="2700000"/>
                  </am3d:camera>
                  <am3d:trans>
                    <am3d:meterPerModelUnit n="4048746" d="1000000"/>
                    <am3d:preTrans dx="86068" dy="-18000000" dz="1718928"/>
                    <am3d:scale>
                      <am3d:sx n="1000000" d="1000000"/>
                      <am3d:sy n="1000000" d="1000000"/>
                      <am3d:sz n="1000000" d="1000000"/>
                    </am3d:scale>
                    <am3d:rot ax="-4544296" ay="23757" az="-93448"/>
                    <am3d:postTrans dx="0" dy="0" dz="0"/>
                  </am3d:trans>
                  <am3d:attrSrcUrl r:id="rId6"/>
                  <am3d:raster rName="Office3DRenderer" rVer="16.0.8326">
                    <am3d:blip r:embed="rId7"/>
                  </am3d:raster>
                  <am3d:objViewport viewportSz="26872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Human heart">
                <a:extLst>
                  <a:ext uri="{FF2B5EF4-FFF2-40B4-BE49-F238E27FC236}">
                    <a16:creationId xmlns:am3d="http://schemas.microsoft.com/office/drawing/2017/model3d" xmlns="" xmlns:a16="http://schemas.microsoft.com/office/drawing/2014/main" id="{6F12C670-6001-4B9C-97C5-FF329654CA4E}"/>
                  </a:ext>
                </a:extLst>
              </p:cNvPr>
              <p:cNvPicPr>
                <a:picLocks noGrp="1" noRot="1" noChangeAspect="1" noMove="1" noResize="1" noEditPoints="1" noAdjustHandles="1" noChangeArrowheads="1" noChangeShapeType="1" noCrop="1"/>
              </p:cNvPicPr>
              <p:nvPr/>
            </p:nvPicPr>
            <p:blipFill>
              <a:blip r:embed="rId8"/>
              <a:stretch>
                <a:fillRect/>
              </a:stretch>
            </p:blipFill>
            <p:spPr>
              <a:xfrm>
                <a:off x="3921550" y="2403192"/>
                <a:ext cx="1300900" cy="1262918"/>
              </a:xfrm>
              <a:prstGeom prst="rect">
                <a:avLst/>
              </a:prstGeom>
            </p:spPr>
          </p:pic>
        </mc:Fallback>
      </mc:AlternateContent>
    </p:spTree>
    <p:extLst>
      <p:ext uri="{BB962C8B-B14F-4D97-AF65-F5344CB8AC3E}">
        <p14:creationId xmlns:p14="http://schemas.microsoft.com/office/powerpoint/2010/main" val="2645902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2"/>
          <p:cNvSpPr>
            <a:spLocks noGrp="1"/>
          </p:cNvSpPr>
          <p:nvPr>
            <p:ph type="title"/>
          </p:nvPr>
        </p:nvSpPr>
        <p:spPr>
          <a:xfrm>
            <a:off x="437356" y="247033"/>
            <a:ext cx="8229600" cy="657459"/>
          </a:xfrm>
        </p:spPr>
        <p:txBody>
          <a:bodyPr>
            <a:normAutofit fontScale="90000"/>
          </a:bodyPr>
          <a:lstStyle/>
          <a:p>
            <a:pPr eaLnBrk="1" hangingPunct="1"/>
            <a:r>
              <a:rPr lang="en-US" b="1" dirty="0">
                <a:solidFill>
                  <a:srgbClr val="5194C3"/>
                </a:solidFill>
                <a:effectLst>
                  <a:outerShdw blurRad="38100" dist="38100" dir="2700000" algn="tl">
                    <a:srgbClr val="000000">
                      <a:alpha val="43137"/>
                    </a:srgbClr>
                  </a:outerShdw>
                </a:effectLst>
                <a:latin typeface="Georgia" panose="02040502050405020303" pitchFamily="18" charset="0"/>
              </a:rPr>
              <a:t>LV Volume</a:t>
            </a:r>
          </a:p>
        </p:txBody>
      </p:sp>
      <p:sp>
        <p:nvSpPr>
          <p:cNvPr id="106499" name="Content Placeholder 4"/>
          <p:cNvSpPr>
            <a:spLocks noGrp="1"/>
          </p:cNvSpPr>
          <p:nvPr>
            <p:ph idx="1"/>
          </p:nvPr>
        </p:nvSpPr>
        <p:spPr>
          <a:xfrm>
            <a:off x="314490" y="942987"/>
            <a:ext cx="4559300" cy="854898"/>
          </a:xfrm>
        </p:spPr>
        <p:txBody>
          <a:bodyPr/>
          <a:lstStyle/>
          <a:p>
            <a:pPr marL="0" indent="0" algn="ctr" eaLnBrk="1" hangingPunct="1">
              <a:spcBef>
                <a:spcPct val="0"/>
              </a:spcBef>
              <a:spcAft>
                <a:spcPts val="600"/>
              </a:spcAft>
              <a:buFont typeface="Arial" charset="0"/>
              <a:buNone/>
            </a:pPr>
            <a:r>
              <a:rPr lang="en-US" sz="2400" dirty="0">
                <a:latin typeface="Calibri" charset="0"/>
              </a:rPr>
              <a:t>LV End Diastolic Diameter</a:t>
            </a:r>
            <a:br>
              <a:rPr lang="en-US" sz="2400" dirty="0">
                <a:latin typeface="Calibri" charset="0"/>
              </a:rPr>
            </a:br>
            <a:r>
              <a:rPr lang="en-US" sz="2400" dirty="0">
                <a:latin typeface="Calibri" charset="0"/>
              </a:rPr>
              <a:t>	(Normal LVEDD ~5cm)</a:t>
            </a:r>
          </a:p>
        </p:txBody>
      </p:sp>
      <p:grpSp>
        <p:nvGrpSpPr>
          <p:cNvPr id="106500" name="Group 11"/>
          <p:cNvGrpSpPr>
            <a:grpSpLocks/>
          </p:cNvGrpSpPr>
          <p:nvPr/>
        </p:nvGrpSpPr>
        <p:grpSpPr bwMode="auto">
          <a:xfrm>
            <a:off x="402289" y="1734845"/>
            <a:ext cx="3014663" cy="2466975"/>
            <a:chOff x="4630776" y="1250033"/>
            <a:chExt cx="4168315" cy="3552378"/>
          </a:xfrm>
        </p:grpSpPr>
        <p:pic>
          <p:nvPicPr>
            <p:cNvPr id="106523" name="Picture 3" descr="Screen Shot 2017-04-29 at 11.06.2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0776" y="1250033"/>
              <a:ext cx="4168315" cy="35523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Arrow Connector 6"/>
            <p:cNvCxnSpPr/>
            <p:nvPr/>
          </p:nvCxnSpPr>
          <p:spPr>
            <a:xfrm>
              <a:off x="6992601" y="2571316"/>
              <a:ext cx="0" cy="1442440"/>
            </a:xfrm>
            <a:prstGeom prst="straightConnector1">
              <a:avLst/>
            </a:prstGeom>
            <a:ln w="635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grpSp>
      <p:graphicFrame>
        <p:nvGraphicFramePr>
          <p:cNvPr id="13" name="Table 12"/>
          <p:cNvGraphicFramePr>
            <a:graphicFrameLocks noGrp="1"/>
          </p:cNvGraphicFramePr>
          <p:nvPr>
            <p:extLst/>
          </p:nvPr>
        </p:nvGraphicFramePr>
        <p:xfrm>
          <a:off x="1073149" y="4138779"/>
          <a:ext cx="6958014" cy="2194296"/>
        </p:xfrm>
        <a:graphic>
          <a:graphicData uri="http://schemas.openxmlformats.org/drawingml/2006/table">
            <a:tbl>
              <a:tblPr firstRow="1" bandRow="1">
                <a:tableStyleId>{5C22544A-7EE6-4342-B048-85BDC9FD1C3A}</a:tableStyleId>
              </a:tblPr>
              <a:tblGrid>
                <a:gridCol w="2319338">
                  <a:extLst>
                    <a:ext uri="{9D8B030D-6E8A-4147-A177-3AD203B41FA5}">
                      <a16:colId xmlns="" xmlns:a16="http://schemas.microsoft.com/office/drawing/2014/main" val="20000"/>
                    </a:ext>
                  </a:extLst>
                </a:gridCol>
                <a:gridCol w="2319338">
                  <a:extLst>
                    <a:ext uri="{9D8B030D-6E8A-4147-A177-3AD203B41FA5}">
                      <a16:colId xmlns="" xmlns:a16="http://schemas.microsoft.com/office/drawing/2014/main" val="20001"/>
                    </a:ext>
                  </a:extLst>
                </a:gridCol>
                <a:gridCol w="2319338">
                  <a:extLst>
                    <a:ext uri="{9D8B030D-6E8A-4147-A177-3AD203B41FA5}">
                      <a16:colId xmlns="" xmlns:a16="http://schemas.microsoft.com/office/drawing/2014/main" val="20002"/>
                    </a:ext>
                  </a:extLst>
                </a:gridCol>
              </a:tblGrid>
              <a:tr h="457060">
                <a:tc>
                  <a:txBody>
                    <a:bodyPr/>
                    <a:lstStyle/>
                    <a:p>
                      <a:r>
                        <a:rPr lang="en-US" sz="2400" dirty="0"/>
                        <a:t>LVEDD</a:t>
                      </a:r>
                    </a:p>
                  </a:txBody>
                  <a:tcPr marL="91445" marR="91445" marT="45687" marB="45687"/>
                </a:tc>
                <a:tc>
                  <a:txBody>
                    <a:bodyPr/>
                    <a:lstStyle/>
                    <a:p>
                      <a:r>
                        <a:rPr lang="en-US" sz="2400" dirty="0"/>
                        <a:t>LVESD</a:t>
                      </a:r>
                    </a:p>
                  </a:txBody>
                  <a:tcPr marL="91445" marR="91445" marT="45687" marB="45687"/>
                </a:tc>
                <a:tc>
                  <a:txBody>
                    <a:bodyPr/>
                    <a:lstStyle/>
                    <a:p>
                      <a:r>
                        <a:rPr lang="en-US" sz="2400" dirty="0"/>
                        <a:t>Diagnosis</a:t>
                      </a:r>
                    </a:p>
                  </a:txBody>
                  <a:tcPr marL="91445" marR="91445" marT="45687" marB="45687"/>
                </a:tc>
                <a:extLst>
                  <a:ext uri="{0D108BD9-81ED-4DB2-BD59-A6C34878D82A}">
                    <a16:rowId xmlns="" xmlns:a16="http://schemas.microsoft.com/office/drawing/2014/main" val="10000"/>
                  </a:ext>
                </a:extLst>
              </a:tr>
              <a:tr h="457060">
                <a:tc>
                  <a:txBody>
                    <a:bodyPr/>
                    <a:lstStyle/>
                    <a:p>
                      <a:r>
                        <a:rPr lang="en-US" sz="2400" dirty="0"/>
                        <a:t>Decreased</a:t>
                      </a:r>
                    </a:p>
                  </a:txBody>
                  <a:tcPr marL="91445" marR="91445" marT="45687" marB="45687"/>
                </a:tc>
                <a:tc>
                  <a:txBody>
                    <a:bodyPr/>
                    <a:lstStyle/>
                    <a:p>
                      <a:r>
                        <a:rPr lang="en-US" sz="2400" dirty="0"/>
                        <a:t>Decreased</a:t>
                      </a:r>
                    </a:p>
                  </a:txBody>
                  <a:tcPr marL="91445" marR="91445" marT="45687" marB="45687"/>
                </a:tc>
                <a:tc>
                  <a:txBody>
                    <a:bodyPr/>
                    <a:lstStyle/>
                    <a:p>
                      <a:r>
                        <a:rPr lang="en-US" sz="2400" dirty="0" err="1"/>
                        <a:t>Hypovolemia</a:t>
                      </a:r>
                      <a:endParaRPr lang="en-US" sz="2400" dirty="0"/>
                    </a:p>
                  </a:txBody>
                  <a:tcPr marL="91445" marR="91445" marT="45687" marB="45687"/>
                </a:tc>
                <a:extLst>
                  <a:ext uri="{0D108BD9-81ED-4DB2-BD59-A6C34878D82A}">
                    <a16:rowId xmlns="" xmlns:a16="http://schemas.microsoft.com/office/drawing/2014/main" val="10001"/>
                  </a:ext>
                </a:extLst>
              </a:tr>
              <a:tr h="457060">
                <a:tc>
                  <a:txBody>
                    <a:bodyPr/>
                    <a:lstStyle/>
                    <a:p>
                      <a:r>
                        <a:rPr lang="en-US" sz="2400" dirty="0"/>
                        <a:t>Unchanged</a:t>
                      </a:r>
                    </a:p>
                  </a:txBody>
                  <a:tcPr marL="91445" marR="91445" marT="45687" marB="45687"/>
                </a:tc>
                <a:tc>
                  <a:txBody>
                    <a:bodyPr/>
                    <a:lstStyle/>
                    <a:p>
                      <a:r>
                        <a:rPr lang="en-US" sz="2400" dirty="0"/>
                        <a:t>Decreased</a:t>
                      </a:r>
                    </a:p>
                  </a:txBody>
                  <a:tcPr marL="91445" marR="91445" marT="45687" marB="45687"/>
                </a:tc>
                <a:tc>
                  <a:txBody>
                    <a:bodyPr/>
                    <a:lstStyle/>
                    <a:p>
                      <a:r>
                        <a:rPr lang="en-US" sz="2400" dirty="0" err="1"/>
                        <a:t>Vasoplegia</a:t>
                      </a:r>
                      <a:endParaRPr lang="en-US" sz="2400" dirty="0"/>
                    </a:p>
                  </a:txBody>
                  <a:tcPr marL="91445" marR="91445" marT="45687" marB="45687"/>
                </a:tc>
                <a:extLst>
                  <a:ext uri="{0D108BD9-81ED-4DB2-BD59-A6C34878D82A}">
                    <a16:rowId xmlns="" xmlns:a16="http://schemas.microsoft.com/office/drawing/2014/main" val="10002"/>
                  </a:ext>
                </a:extLst>
              </a:tr>
              <a:tr h="822746">
                <a:tc>
                  <a:txBody>
                    <a:bodyPr/>
                    <a:lstStyle/>
                    <a:p>
                      <a:r>
                        <a:rPr lang="en-US" sz="2400" dirty="0"/>
                        <a:t>Unchanged</a:t>
                      </a:r>
                      <a:r>
                        <a:rPr lang="en-US" sz="2400" baseline="0" dirty="0"/>
                        <a:t> or </a:t>
                      </a:r>
                      <a:r>
                        <a:rPr lang="en-US" sz="2400" dirty="0"/>
                        <a:t>Increased</a:t>
                      </a:r>
                    </a:p>
                  </a:txBody>
                  <a:tcPr marL="91445" marR="91445" marT="45687" marB="45687"/>
                </a:tc>
                <a:tc>
                  <a:txBody>
                    <a:bodyPr/>
                    <a:lstStyle/>
                    <a:p>
                      <a:r>
                        <a:rPr lang="en-US" sz="2400" dirty="0"/>
                        <a:t>Increased</a:t>
                      </a:r>
                    </a:p>
                  </a:txBody>
                  <a:tcPr marL="91445" marR="91445" marT="45687" marB="45687"/>
                </a:tc>
                <a:tc>
                  <a:txBody>
                    <a:bodyPr/>
                    <a:lstStyle/>
                    <a:p>
                      <a:r>
                        <a:rPr lang="en-US" sz="2400" dirty="0"/>
                        <a:t>Myocardial dysfunction</a:t>
                      </a:r>
                    </a:p>
                  </a:txBody>
                  <a:tcPr marL="91445" marR="91445" marT="45687" marB="45687"/>
                </a:tc>
                <a:extLst>
                  <a:ext uri="{0D108BD9-81ED-4DB2-BD59-A6C34878D82A}">
                    <a16:rowId xmlns="" xmlns:a16="http://schemas.microsoft.com/office/drawing/2014/main" val="10003"/>
                  </a:ext>
                </a:extLst>
              </a:tr>
            </a:tbl>
          </a:graphicData>
        </a:graphic>
      </p:graphicFrame>
      <p:grpSp>
        <p:nvGrpSpPr>
          <p:cNvPr id="6" name="Group 5"/>
          <p:cNvGrpSpPr/>
          <p:nvPr/>
        </p:nvGrpSpPr>
        <p:grpSpPr>
          <a:xfrm>
            <a:off x="5667936" y="1734845"/>
            <a:ext cx="3209544" cy="2340894"/>
            <a:chOff x="4544568" y="1797885"/>
            <a:chExt cx="3209544" cy="2340894"/>
          </a:xfrm>
        </p:grpSpPr>
        <p:pic>
          <p:nvPicPr>
            <p:cNvPr id="2" name="Picture 1" descr="Screen Shot 2017-12-31 at 10.31.23 AM.png"/>
            <p:cNvPicPr>
              <a:picLocks noChangeAspect="1"/>
            </p:cNvPicPr>
            <p:nvPr/>
          </p:nvPicPr>
          <p:blipFill rotWithShape="1">
            <a:blip r:embed="rId4">
              <a:extLst>
                <a:ext uri="{28A0092B-C50C-407E-A947-70E740481C1C}">
                  <a14:useLocalDpi xmlns:a14="http://schemas.microsoft.com/office/drawing/2010/main" val="0"/>
                </a:ext>
              </a:extLst>
            </a:blip>
            <a:srcRect l="8608" r="14353" b="10160"/>
            <a:stretch/>
          </p:blipFill>
          <p:spPr>
            <a:xfrm>
              <a:off x="4544568" y="1797885"/>
              <a:ext cx="3209544" cy="2340894"/>
            </a:xfrm>
            <a:prstGeom prst="rect">
              <a:avLst/>
            </a:prstGeom>
          </p:spPr>
        </p:pic>
        <p:cxnSp>
          <p:nvCxnSpPr>
            <p:cNvPr id="10" name="Straight Arrow Connector 9"/>
            <p:cNvCxnSpPr/>
            <p:nvPr/>
          </p:nvCxnSpPr>
          <p:spPr bwMode="auto">
            <a:xfrm>
              <a:off x="6401497" y="2839515"/>
              <a:ext cx="0" cy="727715"/>
            </a:xfrm>
            <a:prstGeom prst="straightConnector1">
              <a:avLst/>
            </a:prstGeom>
            <a:ln w="635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15" name="Content Placeholder 4"/>
          <p:cNvSpPr txBox="1">
            <a:spLocks/>
          </p:cNvSpPr>
          <p:nvPr/>
        </p:nvSpPr>
        <p:spPr>
          <a:xfrm>
            <a:off x="3996871" y="1003230"/>
            <a:ext cx="4559300" cy="854898"/>
          </a:xfrm>
          <a:prstGeom prst="rect">
            <a:avLst/>
          </a:prstGeom>
        </p:spPr>
        <p:txBody>
          <a:bodyPr vert="horz" lIns="91440" tIns="45720" rIns="91440" bIns="45720" rtlCol="0">
            <a:normAutofit/>
          </a:bodyPr>
          <a:lstStyle>
            <a:lvl1pPr marL="0" indent="-342900" algn="l" defTabSz="457200" rtl="0" eaLnBrk="1" latinLnBrk="0" hangingPunct="1">
              <a:spcBef>
                <a:spcPct val="20000"/>
              </a:spcBef>
              <a:buFont typeface="Arial"/>
              <a:buNone/>
              <a:defRPr sz="2400" kern="1200">
                <a:solidFill>
                  <a:schemeClr val="tx1"/>
                </a:solidFill>
                <a:latin typeface="Arial"/>
                <a:ea typeface="+mn-ea"/>
                <a:cs typeface="Arial"/>
              </a:defRPr>
            </a:lvl1pPr>
            <a:lvl2pPr marL="0" indent="-285750" algn="l" defTabSz="457200" rtl="0" eaLnBrk="1" latinLnBrk="0" hangingPunct="1">
              <a:spcBef>
                <a:spcPct val="20000"/>
              </a:spcBef>
              <a:buFont typeface="Arial"/>
              <a:buChar char="•"/>
              <a:defRPr sz="1500" b="0" i="0" kern="1200">
                <a:solidFill>
                  <a:srgbClr val="2D2E2D"/>
                </a:solidFill>
                <a:latin typeface="Arial"/>
                <a:ea typeface="+mn-ea"/>
                <a:cs typeface="Arial"/>
              </a:defRPr>
            </a:lvl2pPr>
            <a:lvl3pPr marL="0" indent="-228600" algn="l" defTabSz="457200" rtl="0" eaLnBrk="1" latinLnBrk="0" hangingPunct="1">
              <a:spcBef>
                <a:spcPct val="20000"/>
              </a:spcBef>
              <a:buFont typeface="Arial"/>
              <a:buNone/>
              <a:defRPr sz="1500" kern="1200">
                <a:solidFill>
                  <a:srgbClr val="2D2E2D"/>
                </a:solidFill>
                <a:latin typeface="Arial"/>
                <a:ea typeface="+mn-ea"/>
                <a:cs typeface="Arial"/>
              </a:defRPr>
            </a:lvl3pPr>
            <a:lvl4pPr marL="0" indent="-228600" algn="l" defTabSz="457200" rtl="0" eaLnBrk="1" latinLnBrk="0" hangingPunct="1">
              <a:spcBef>
                <a:spcPct val="20000"/>
              </a:spcBef>
              <a:buFont typeface="Arial"/>
              <a:buChar char="–"/>
              <a:defRPr sz="1500" kern="1200">
                <a:solidFill>
                  <a:srgbClr val="7F7F7F"/>
                </a:solidFill>
                <a:latin typeface="Arial"/>
                <a:ea typeface="+mn-ea"/>
                <a:cs typeface="Arial"/>
              </a:defRPr>
            </a:lvl4pPr>
            <a:lvl5pPr marL="457200" indent="-228600" algn="l" defTabSz="457200" rtl="0" eaLnBrk="1" latinLnBrk="0" hangingPunct="1">
              <a:spcBef>
                <a:spcPct val="20000"/>
              </a:spcBef>
              <a:buFont typeface="Lucida Grande"/>
              <a:buChar char="-"/>
              <a:defRPr sz="1500" kern="1200">
                <a:solidFill>
                  <a:srgbClr val="2D2E2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spcBef>
                <a:spcPct val="0"/>
              </a:spcBef>
              <a:spcAft>
                <a:spcPts val="600"/>
              </a:spcAft>
              <a:buFont typeface="Arial" charset="0"/>
              <a:buNone/>
            </a:pPr>
            <a:r>
              <a:rPr lang="en-US" dirty="0">
                <a:latin typeface="Calibri" charset="0"/>
              </a:rPr>
              <a:t>LV End Systolic Diameter</a:t>
            </a:r>
            <a:br>
              <a:rPr lang="en-US" dirty="0">
                <a:latin typeface="Calibri" charset="0"/>
              </a:rPr>
            </a:br>
            <a:r>
              <a:rPr lang="en-US" dirty="0">
                <a:latin typeface="Calibri" charset="0"/>
              </a:rPr>
              <a:t>	</a:t>
            </a:r>
          </a:p>
        </p:txBody>
      </p:sp>
      <mc:AlternateContent xmlns:mc="http://schemas.openxmlformats.org/markup-compatibility/2006">
        <mc:Choice xmlns="" xmlns:am3d="http://schemas.microsoft.com/office/drawing/2017/model3d" Requires="am3d">
          <p:graphicFrame>
            <p:nvGraphicFramePr>
              <p:cNvPr id="3" name="3D Model 2" descr="Human heart">
                <a:extLst>
                  <a:ext uri="{FF2B5EF4-FFF2-40B4-BE49-F238E27FC236}">
                    <a16:creationId xmlns:a16="http://schemas.microsoft.com/office/drawing/2014/main" id="{6F12C670-6001-4B9C-97C5-FF329654CA4E}"/>
                  </a:ext>
                </a:extLst>
              </p:cNvPr>
              <p:cNvGraphicFramePr>
                <a:graphicFrameLocks noChangeAspect="1"/>
              </p:cNvGraphicFramePr>
              <p:nvPr>
                <p:extLst>
                  <p:ext uri="{D42A27DB-BD31-4B8C-83A1-F6EECF244321}">
                    <p14:modId xmlns:p14="http://schemas.microsoft.com/office/powerpoint/2010/main" val="2786687476"/>
                  </p:ext>
                </p:extLst>
              </p:nvPr>
            </p:nvGraphicFramePr>
            <p:xfrm rot="10800000">
              <a:off x="3923826" y="2391215"/>
              <a:ext cx="1300900" cy="1262918"/>
            </p:xfrm>
            <a:graphic>
              <a:graphicData uri="http://schemas.microsoft.com/office/drawing/2017/model3d">
                <am3d:model3d r:embed="rId5">
                  <am3d:spPr>
                    <a:xfrm rot="10800000">
                      <a:off x="0" y="0"/>
                      <a:ext cx="1300900" cy="1262918"/>
                    </a:xfrm>
                    <a:prstGeom prst="rect">
                      <a:avLst/>
                    </a:prstGeom>
                  </am3d:spPr>
                  <am3d:camera>
                    <am3d:pos x="0" y="0" z="61206310"/>
                    <am3d:up dx="0" dy="36000000" dz="0"/>
                    <am3d:lookAt x="0" y="0" z="0"/>
                    <am3d:perspective fov="2700000"/>
                  </am3d:camera>
                  <am3d:trans>
                    <am3d:meterPerModelUnit n="4048746" d="1000000"/>
                    <am3d:preTrans dx="86068" dy="-18000000" dz="1718928"/>
                    <am3d:scale>
                      <am3d:sx n="1000000" d="1000000"/>
                      <am3d:sy n="1000000" d="1000000"/>
                      <am3d:sz n="1000000" d="1000000"/>
                    </am3d:scale>
                    <am3d:rot ax="-4544296" ay="23757" az="-93448"/>
                    <am3d:postTrans dx="0" dy="0" dz="0"/>
                  </am3d:trans>
                  <am3d:attrSrcUrl r:id="rId6"/>
                  <am3d:raster rName="Office3DRenderer" rVer="16.0.8326">
                    <am3d:blip r:embed="rId7"/>
                  </am3d:raster>
                  <am3d:objViewport viewportSz="26872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Human heart">
                <a:extLst>
                  <a:ext uri="{FF2B5EF4-FFF2-40B4-BE49-F238E27FC236}">
                    <a16:creationId xmlns:am3d="http://schemas.microsoft.com/office/drawing/2017/model3d" xmlns="" xmlns:a16="http://schemas.microsoft.com/office/drawing/2014/main" id="{6F12C670-6001-4B9C-97C5-FF329654CA4E}"/>
                  </a:ext>
                </a:extLst>
              </p:cNvPr>
              <p:cNvPicPr>
                <a:picLocks noGrp="1" noRot="1" noChangeAspect="1" noMove="1" noResize="1" noEditPoints="1" noAdjustHandles="1" noChangeArrowheads="1" noChangeShapeType="1" noCrop="1"/>
              </p:cNvPicPr>
              <p:nvPr/>
            </p:nvPicPr>
            <p:blipFill>
              <a:blip r:embed="rId8"/>
              <a:stretch>
                <a:fillRect/>
              </a:stretch>
            </p:blipFill>
            <p:spPr>
              <a:xfrm rot="10800000">
                <a:off x="3923826" y="2391215"/>
                <a:ext cx="1300900" cy="1262918"/>
              </a:xfrm>
              <a:prstGeom prst="rect">
                <a:avLst/>
              </a:prstGeom>
            </p:spPr>
          </p:pic>
        </mc:Fallback>
      </mc:AlternateContent>
    </p:spTree>
    <p:extLst>
      <p:ext uri="{BB962C8B-B14F-4D97-AF65-F5344CB8AC3E}">
        <p14:creationId xmlns:p14="http://schemas.microsoft.com/office/powerpoint/2010/main" val="35911901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A3C2B-0E79-4513-BE20-A8E306BA3D4B}"/>
              </a:ext>
            </a:extLst>
          </p:cNvPr>
          <p:cNvSpPr>
            <a:spLocks noGrp="1"/>
          </p:cNvSpPr>
          <p:nvPr>
            <p:ph type="title"/>
          </p:nvPr>
        </p:nvSpPr>
        <p:spPr>
          <a:xfrm>
            <a:off x="457200" y="125371"/>
            <a:ext cx="8229600" cy="1155428"/>
          </a:xfrm>
        </p:spPr>
        <p:txBody>
          <a:bodyPr>
            <a:normAutofit/>
          </a:bodyPr>
          <a:lstStyle/>
          <a:p>
            <a:r>
              <a:rPr lang="en-US" sz="5400" b="1" u="sng" dirty="0">
                <a:solidFill>
                  <a:srgbClr val="6490C5"/>
                </a:solidFill>
                <a:effectLst>
                  <a:outerShdw blurRad="38100" dist="38100" dir="2700000" algn="tl">
                    <a:srgbClr val="000000">
                      <a:alpha val="43137"/>
                    </a:srgbClr>
                  </a:outerShdw>
                </a:effectLst>
              </a:rPr>
              <a:t>Question 1</a:t>
            </a:r>
          </a:p>
        </p:txBody>
      </p:sp>
      <p:sp>
        <p:nvSpPr>
          <p:cNvPr id="3" name="Content Placeholder 2">
            <a:extLst>
              <a:ext uri="{FF2B5EF4-FFF2-40B4-BE49-F238E27FC236}">
                <a16:creationId xmlns="" xmlns:a16="http://schemas.microsoft.com/office/drawing/2014/main" id="{CD13D2D1-84A9-4E3E-9DA0-82FFC11D8DB6}"/>
              </a:ext>
            </a:extLst>
          </p:cNvPr>
          <p:cNvSpPr>
            <a:spLocks noGrp="1"/>
          </p:cNvSpPr>
          <p:nvPr>
            <p:ph idx="1"/>
          </p:nvPr>
        </p:nvSpPr>
        <p:spPr>
          <a:xfrm>
            <a:off x="457200" y="2856321"/>
            <a:ext cx="8229600" cy="2843707"/>
          </a:xfrm>
        </p:spPr>
        <p:txBody>
          <a:bodyPr/>
          <a:lstStyle/>
          <a:p>
            <a:pPr marL="514350" indent="-514350">
              <a:buFont typeface="+mj-lt"/>
              <a:buAutoNum type="alphaUcPeriod"/>
            </a:pPr>
            <a:r>
              <a:rPr lang="en-US" dirty="0"/>
              <a:t>Esophageal Varices  </a:t>
            </a:r>
          </a:p>
          <a:p>
            <a:pPr marL="514350" indent="-514350">
              <a:buFont typeface="+mj-lt"/>
              <a:buAutoNum type="alphaUcPeriod"/>
            </a:pPr>
            <a:r>
              <a:rPr lang="en-US" dirty="0"/>
              <a:t>Esophageal Stricture</a:t>
            </a:r>
          </a:p>
          <a:p>
            <a:pPr marL="514350" indent="-514350">
              <a:buFont typeface="+mj-lt"/>
              <a:buAutoNum type="alphaUcPeriod"/>
            </a:pPr>
            <a:r>
              <a:rPr lang="en-US" dirty="0"/>
              <a:t>Hiatal Hernia</a:t>
            </a:r>
          </a:p>
          <a:p>
            <a:pPr marL="514350" indent="-514350">
              <a:buFont typeface="+mj-lt"/>
              <a:buAutoNum type="alphaUcPeriod"/>
            </a:pPr>
            <a:r>
              <a:rPr lang="en-US" dirty="0"/>
              <a:t>Spinal Stenosis</a:t>
            </a:r>
          </a:p>
          <a:p>
            <a:pPr marL="514350" indent="-514350">
              <a:buFont typeface="+mj-lt"/>
              <a:buAutoNum type="alphaUcPeriod"/>
            </a:pPr>
            <a:r>
              <a:rPr lang="en-US" dirty="0"/>
              <a:t>Esophageal Perforation</a:t>
            </a:r>
          </a:p>
        </p:txBody>
      </p:sp>
      <p:sp>
        <p:nvSpPr>
          <p:cNvPr id="4" name="TextBox 3">
            <a:extLst>
              <a:ext uri="{FF2B5EF4-FFF2-40B4-BE49-F238E27FC236}">
                <a16:creationId xmlns="" xmlns:a16="http://schemas.microsoft.com/office/drawing/2014/main" id="{3CFE2323-9493-4EBA-8621-691294B0EDC9}"/>
              </a:ext>
            </a:extLst>
          </p:cNvPr>
          <p:cNvSpPr txBox="1"/>
          <p:nvPr/>
        </p:nvSpPr>
        <p:spPr>
          <a:xfrm>
            <a:off x="457200" y="1806950"/>
            <a:ext cx="7871791" cy="523220"/>
          </a:xfrm>
          <a:prstGeom prst="rect">
            <a:avLst/>
          </a:prstGeom>
          <a:noFill/>
        </p:spPr>
        <p:txBody>
          <a:bodyPr wrap="square" rtlCol="0">
            <a:spAutoFit/>
          </a:bodyPr>
          <a:lstStyle/>
          <a:p>
            <a:r>
              <a:rPr lang="en-US" sz="2800" b="1" dirty="0"/>
              <a:t>An absolute contraindication for the use of TEE is :</a:t>
            </a:r>
          </a:p>
        </p:txBody>
      </p:sp>
    </p:spTree>
    <p:extLst>
      <p:ext uri="{BB962C8B-B14F-4D97-AF65-F5344CB8AC3E}">
        <p14:creationId xmlns:p14="http://schemas.microsoft.com/office/powerpoint/2010/main" val="2214448009"/>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2"/>
          <p:cNvSpPr>
            <a:spLocks noGrp="1"/>
          </p:cNvSpPr>
          <p:nvPr>
            <p:ph type="title"/>
          </p:nvPr>
        </p:nvSpPr>
        <p:spPr>
          <a:xfrm>
            <a:off x="127027" y="226319"/>
            <a:ext cx="8699990" cy="657459"/>
          </a:xfrm>
        </p:spPr>
        <p:txBody>
          <a:bodyPr>
            <a:normAutofit/>
          </a:bodyPr>
          <a:lstStyle/>
          <a:p>
            <a:pPr eaLnBrk="1" hangingPunct="1"/>
            <a:r>
              <a:rPr lang="en-US" sz="2700" b="1" dirty="0">
                <a:solidFill>
                  <a:srgbClr val="5194C3"/>
                </a:solidFill>
                <a:effectLst>
                  <a:outerShdw blurRad="38100" dist="38100" dir="2700000" algn="tl">
                    <a:srgbClr val="000000">
                      <a:alpha val="43137"/>
                    </a:srgbClr>
                  </a:outerShdw>
                </a:effectLst>
                <a:latin typeface="Georgia" panose="02040502050405020303" pitchFamily="18" charset="0"/>
              </a:rPr>
              <a:t>Assessment </a:t>
            </a:r>
            <a:r>
              <a:rPr lang="en-US" sz="2700" b="1" dirty="0" err="1">
                <a:solidFill>
                  <a:srgbClr val="5194C3"/>
                </a:solidFill>
                <a:effectLst>
                  <a:outerShdw blurRad="38100" dist="38100" dir="2700000" algn="tl">
                    <a:srgbClr val="000000">
                      <a:alpha val="43137"/>
                    </a:srgbClr>
                  </a:outerShdw>
                </a:effectLst>
                <a:latin typeface="Georgia" panose="02040502050405020303" pitchFamily="18" charset="0"/>
              </a:rPr>
              <a:t>Hypovolemia</a:t>
            </a:r>
            <a:r>
              <a:rPr lang="en-US" sz="2700" b="1" dirty="0">
                <a:solidFill>
                  <a:srgbClr val="5194C3"/>
                </a:solidFill>
                <a:effectLst>
                  <a:outerShdw blurRad="38100" dist="38100" dir="2700000" algn="tl">
                    <a:srgbClr val="000000">
                      <a:alpha val="43137"/>
                    </a:srgbClr>
                  </a:outerShdw>
                </a:effectLst>
                <a:latin typeface="Georgia" panose="02040502050405020303" pitchFamily="18" charset="0"/>
              </a:rPr>
              <a:t>: LV Volume</a:t>
            </a:r>
          </a:p>
        </p:txBody>
      </p:sp>
      <p:sp>
        <p:nvSpPr>
          <p:cNvPr id="106499" name="Content Placeholder 4"/>
          <p:cNvSpPr>
            <a:spLocks noGrp="1"/>
          </p:cNvSpPr>
          <p:nvPr>
            <p:ph idx="1"/>
          </p:nvPr>
        </p:nvSpPr>
        <p:spPr>
          <a:xfrm>
            <a:off x="314490" y="843104"/>
            <a:ext cx="4215384" cy="474652"/>
          </a:xfrm>
        </p:spPr>
        <p:txBody>
          <a:bodyPr/>
          <a:lstStyle/>
          <a:p>
            <a:pPr marL="0" indent="0" algn="ctr" eaLnBrk="1" hangingPunct="1">
              <a:spcBef>
                <a:spcPct val="0"/>
              </a:spcBef>
              <a:spcAft>
                <a:spcPts val="600"/>
              </a:spcAft>
              <a:buFont typeface="Arial" charset="0"/>
              <a:buNone/>
            </a:pPr>
            <a:r>
              <a:rPr lang="en-US" sz="2400" dirty="0">
                <a:latin typeface="Calibri" charset="0"/>
              </a:rPr>
              <a:t>Baseline</a:t>
            </a:r>
          </a:p>
        </p:txBody>
      </p:sp>
      <p:graphicFrame>
        <p:nvGraphicFramePr>
          <p:cNvPr id="13" name="Table 12"/>
          <p:cNvGraphicFramePr>
            <a:graphicFrameLocks noGrp="1"/>
          </p:cNvGraphicFramePr>
          <p:nvPr>
            <p:extLst/>
          </p:nvPr>
        </p:nvGraphicFramePr>
        <p:xfrm>
          <a:off x="1073149" y="4663704"/>
          <a:ext cx="6958014" cy="2194296"/>
        </p:xfrm>
        <a:graphic>
          <a:graphicData uri="http://schemas.openxmlformats.org/drawingml/2006/table">
            <a:tbl>
              <a:tblPr firstRow="1" bandRow="1">
                <a:tableStyleId>{5C22544A-7EE6-4342-B048-85BDC9FD1C3A}</a:tableStyleId>
              </a:tblPr>
              <a:tblGrid>
                <a:gridCol w="2319338">
                  <a:extLst>
                    <a:ext uri="{9D8B030D-6E8A-4147-A177-3AD203B41FA5}">
                      <a16:colId xmlns="" xmlns:a16="http://schemas.microsoft.com/office/drawing/2014/main" val="20000"/>
                    </a:ext>
                  </a:extLst>
                </a:gridCol>
                <a:gridCol w="2319338">
                  <a:extLst>
                    <a:ext uri="{9D8B030D-6E8A-4147-A177-3AD203B41FA5}">
                      <a16:colId xmlns="" xmlns:a16="http://schemas.microsoft.com/office/drawing/2014/main" val="20001"/>
                    </a:ext>
                  </a:extLst>
                </a:gridCol>
                <a:gridCol w="2319338">
                  <a:extLst>
                    <a:ext uri="{9D8B030D-6E8A-4147-A177-3AD203B41FA5}">
                      <a16:colId xmlns="" xmlns:a16="http://schemas.microsoft.com/office/drawing/2014/main" val="20002"/>
                    </a:ext>
                  </a:extLst>
                </a:gridCol>
              </a:tblGrid>
              <a:tr h="457060">
                <a:tc>
                  <a:txBody>
                    <a:bodyPr/>
                    <a:lstStyle/>
                    <a:p>
                      <a:r>
                        <a:rPr lang="en-US" sz="2400" dirty="0"/>
                        <a:t>LVEDD</a:t>
                      </a:r>
                    </a:p>
                  </a:txBody>
                  <a:tcPr marL="91445" marR="91445" marT="45687" marB="45687"/>
                </a:tc>
                <a:tc>
                  <a:txBody>
                    <a:bodyPr/>
                    <a:lstStyle/>
                    <a:p>
                      <a:r>
                        <a:rPr lang="en-US" sz="2400" dirty="0"/>
                        <a:t>LVESD</a:t>
                      </a:r>
                    </a:p>
                  </a:txBody>
                  <a:tcPr marL="91445" marR="91445" marT="45687" marB="45687"/>
                </a:tc>
                <a:tc>
                  <a:txBody>
                    <a:bodyPr/>
                    <a:lstStyle/>
                    <a:p>
                      <a:r>
                        <a:rPr lang="en-US" sz="2400" dirty="0"/>
                        <a:t>Diagnosis</a:t>
                      </a:r>
                    </a:p>
                  </a:txBody>
                  <a:tcPr marL="91445" marR="91445" marT="45687" marB="45687"/>
                </a:tc>
                <a:extLst>
                  <a:ext uri="{0D108BD9-81ED-4DB2-BD59-A6C34878D82A}">
                    <a16:rowId xmlns="" xmlns:a16="http://schemas.microsoft.com/office/drawing/2014/main" val="10000"/>
                  </a:ext>
                </a:extLst>
              </a:tr>
              <a:tr h="457060">
                <a:tc>
                  <a:txBody>
                    <a:bodyPr/>
                    <a:lstStyle/>
                    <a:p>
                      <a:r>
                        <a:rPr lang="en-US" sz="2400" dirty="0"/>
                        <a:t>Decreased</a:t>
                      </a:r>
                    </a:p>
                  </a:txBody>
                  <a:tcPr marL="91445" marR="91445" marT="45687" marB="45687"/>
                </a:tc>
                <a:tc>
                  <a:txBody>
                    <a:bodyPr/>
                    <a:lstStyle/>
                    <a:p>
                      <a:r>
                        <a:rPr lang="en-US" sz="2400" dirty="0"/>
                        <a:t>Decreased</a:t>
                      </a:r>
                    </a:p>
                  </a:txBody>
                  <a:tcPr marL="91445" marR="91445" marT="45687" marB="45687"/>
                </a:tc>
                <a:tc>
                  <a:txBody>
                    <a:bodyPr/>
                    <a:lstStyle/>
                    <a:p>
                      <a:r>
                        <a:rPr lang="en-US" sz="2400" dirty="0" err="1"/>
                        <a:t>Hypovolemia</a:t>
                      </a:r>
                      <a:endParaRPr lang="en-US" sz="2400" dirty="0"/>
                    </a:p>
                  </a:txBody>
                  <a:tcPr marL="91445" marR="91445" marT="45687" marB="45687"/>
                </a:tc>
                <a:extLst>
                  <a:ext uri="{0D108BD9-81ED-4DB2-BD59-A6C34878D82A}">
                    <a16:rowId xmlns="" xmlns:a16="http://schemas.microsoft.com/office/drawing/2014/main" val="10001"/>
                  </a:ext>
                </a:extLst>
              </a:tr>
              <a:tr h="457060">
                <a:tc>
                  <a:txBody>
                    <a:bodyPr/>
                    <a:lstStyle/>
                    <a:p>
                      <a:r>
                        <a:rPr lang="en-US" sz="2400" dirty="0"/>
                        <a:t>Unchanged</a:t>
                      </a:r>
                    </a:p>
                  </a:txBody>
                  <a:tcPr marL="91445" marR="91445" marT="45687" marB="45687"/>
                </a:tc>
                <a:tc>
                  <a:txBody>
                    <a:bodyPr/>
                    <a:lstStyle/>
                    <a:p>
                      <a:r>
                        <a:rPr lang="en-US" sz="2400" dirty="0"/>
                        <a:t>Decreased</a:t>
                      </a:r>
                    </a:p>
                  </a:txBody>
                  <a:tcPr marL="91445" marR="91445" marT="45687" marB="45687"/>
                </a:tc>
                <a:tc>
                  <a:txBody>
                    <a:bodyPr/>
                    <a:lstStyle/>
                    <a:p>
                      <a:r>
                        <a:rPr lang="en-US" sz="2400" dirty="0" err="1"/>
                        <a:t>Vasoplegia</a:t>
                      </a:r>
                      <a:endParaRPr lang="en-US" sz="2400" dirty="0"/>
                    </a:p>
                  </a:txBody>
                  <a:tcPr marL="91445" marR="91445" marT="45687" marB="45687"/>
                </a:tc>
                <a:extLst>
                  <a:ext uri="{0D108BD9-81ED-4DB2-BD59-A6C34878D82A}">
                    <a16:rowId xmlns="" xmlns:a16="http://schemas.microsoft.com/office/drawing/2014/main" val="10002"/>
                  </a:ext>
                </a:extLst>
              </a:tr>
              <a:tr h="822746">
                <a:tc>
                  <a:txBody>
                    <a:bodyPr/>
                    <a:lstStyle/>
                    <a:p>
                      <a:r>
                        <a:rPr lang="en-US" sz="2400" dirty="0"/>
                        <a:t>Unchanged</a:t>
                      </a:r>
                      <a:r>
                        <a:rPr lang="en-US" sz="2400" baseline="0" dirty="0"/>
                        <a:t> or </a:t>
                      </a:r>
                      <a:r>
                        <a:rPr lang="en-US" sz="2400" dirty="0"/>
                        <a:t>Increased</a:t>
                      </a:r>
                    </a:p>
                  </a:txBody>
                  <a:tcPr marL="91445" marR="91445" marT="45687" marB="45687"/>
                </a:tc>
                <a:tc>
                  <a:txBody>
                    <a:bodyPr/>
                    <a:lstStyle/>
                    <a:p>
                      <a:r>
                        <a:rPr lang="en-US" sz="2400" dirty="0"/>
                        <a:t>Increased</a:t>
                      </a:r>
                    </a:p>
                  </a:txBody>
                  <a:tcPr marL="91445" marR="91445" marT="45687" marB="45687"/>
                </a:tc>
                <a:tc>
                  <a:txBody>
                    <a:bodyPr/>
                    <a:lstStyle/>
                    <a:p>
                      <a:r>
                        <a:rPr lang="en-US" sz="2400" dirty="0"/>
                        <a:t>Myocardial dysfunction</a:t>
                      </a:r>
                    </a:p>
                  </a:txBody>
                  <a:tcPr marL="91445" marR="91445" marT="45687" marB="45687"/>
                </a:tc>
                <a:extLst>
                  <a:ext uri="{0D108BD9-81ED-4DB2-BD59-A6C34878D82A}">
                    <a16:rowId xmlns="" xmlns:a16="http://schemas.microsoft.com/office/drawing/2014/main" val="10003"/>
                  </a:ext>
                </a:extLst>
              </a:tr>
            </a:tbl>
          </a:graphicData>
        </a:graphic>
      </p:graphicFrame>
      <p:sp>
        <p:nvSpPr>
          <p:cNvPr id="15" name="Content Placeholder 4"/>
          <p:cNvSpPr txBox="1">
            <a:spLocks/>
          </p:cNvSpPr>
          <p:nvPr/>
        </p:nvSpPr>
        <p:spPr>
          <a:xfrm>
            <a:off x="4706038" y="843104"/>
            <a:ext cx="4190844" cy="474652"/>
          </a:xfrm>
          <a:prstGeom prst="rect">
            <a:avLst/>
          </a:prstGeom>
        </p:spPr>
        <p:txBody>
          <a:bodyPr vert="horz" lIns="91440" tIns="45720" rIns="91440" bIns="45720" rtlCol="0">
            <a:normAutofit/>
          </a:bodyPr>
          <a:lstStyle>
            <a:lvl1pPr marL="0" indent="-342900" algn="l" defTabSz="457200" rtl="0" eaLnBrk="1" latinLnBrk="0" hangingPunct="1">
              <a:spcBef>
                <a:spcPct val="20000"/>
              </a:spcBef>
              <a:buFont typeface="Arial"/>
              <a:buNone/>
              <a:defRPr sz="2400" kern="1200">
                <a:solidFill>
                  <a:schemeClr val="tx1"/>
                </a:solidFill>
                <a:latin typeface="Arial"/>
                <a:ea typeface="+mn-ea"/>
                <a:cs typeface="Arial"/>
              </a:defRPr>
            </a:lvl1pPr>
            <a:lvl2pPr marL="0" indent="-285750" algn="l" defTabSz="457200" rtl="0" eaLnBrk="1" latinLnBrk="0" hangingPunct="1">
              <a:spcBef>
                <a:spcPct val="20000"/>
              </a:spcBef>
              <a:buFont typeface="Arial"/>
              <a:buChar char="•"/>
              <a:defRPr sz="1500" b="0" i="0" kern="1200">
                <a:solidFill>
                  <a:srgbClr val="2D2E2D"/>
                </a:solidFill>
                <a:latin typeface="Arial"/>
                <a:ea typeface="+mn-ea"/>
                <a:cs typeface="Arial"/>
              </a:defRPr>
            </a:lvl2pPr>
            <a:lvl3pPr marL="0" indent="-228600" algn="l" defTabSz="457200" rtl="0" eaLnBrk="1" latinLnBrk="0" hangingPunct="1">
              <a:spcBef>
                <a:spcPct val="20000"/>
              </a:spcBef>
              <a:buFont typeface="Arial"/>
              <a:buNone/>
              <a:defRPr sz="1500" kern="1200">
                <a:solidFill>
                  <a:srgbClr val="2D2E2D"/>
                </a:solidFill>
                <a:latin typeface="Arial"/>
                <a:ea typeface="+mn-ea"/>
                <a:cs typeface="Arial"/>
              </a:defRPr>
            </a:lvl3pPr>
            <a:lvl4pPr marL="0" indent="-228600" algn="l" defTabSz="457200" rtl="0" eaLnBrk="1" latinLnBrk="0" hangingPunct="1">
              <a:spcBef>
                <a:spcPct val="20000"/>
              </a:spcBef>
              <a:buFont typeface="Arial"/>
              <a:buChar char="–"/>
              <a:defRPr sz="1500" kern="1200">
                <a:solidFill>
                  <a:srgbClr val="7F7F7F"/>
                </a:solidFill>
                <a:latin typeface="Arial"/>
                <a:ea typeface="+mn-ea"/>
                <a:cs typeface="Arial"/>
              </a:defRPr>
            </a:lvl4pPr>
            <a:lvl5pPr marL="457200" indent="-228600" algn="l" defTabSz="457200" rtl="0" eaLnBrk="1" latinLnBrk="0" hangingPunct="1">
              <a:spcBef>
                <a:spcPct val="20000"/>
              </a:spcBef>
              <a:buFont typeface="Lucida Grande"/>
              <a:buChar char="-"/>
              <a:defRPr sz="1500" kern="1200">
                <a:solidFill>
                  <a:srgbClr val="2D2E2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spcBef>
                <a:spcPct val="0"/>
              </a:spcBef>
              <a:spcAft>
                <a:spcPts val="600"/>
              </a:spcAft>
              <a:buFont typeface="Arial" charset="0"/>
              <a:buNone/>
            </a:pPr>
            <a:r>
              <a:rPr lang="en-US" dirty="0" err="1">
                <a:latin typeface="Calibri" charset="0"/>
              </a:rPr>
              <a:t>Anhepatic</a:t>
            </a:r>
            <a:endParaRPr lang="en-US" dirty="0">
              <a:latin typeface="Calibri" charset="0"/>
            </a:endParaRPr>
          </a:p>
        </p:txBody>
      </p:sp>
      <p:pic>
        <p:nvPicPr>
          <p:cNvPr id="3" name="Picture 2" descr="Dissection EDD.jpg"/>
          <p:cNvPicPr>
            <a:picLocks noChangeAspect="1"/>
          </p:cNvPicPr>
          <p:nvPr/>
        </p:nvPicPr>
        <p:blipFill rotWithShape="1">
          <a:blip r:embed="rId3">
            <a:extLst>
              <a:ext uri="{28A0092B-C50C-407E-A947-70E740481C1C}">
                <a14:useLocalDpi xmlns:a14="http://schemas.microsoft.com/office/drawing/2010/main" val="0"/>
              </a:ext>
            </a:extLst>
          </a:blip>
          <a:srcRect l="8998" t="2567" r="21308" b="2649"/>
          <a:stretch/>
        </p:blipFill>
        <p:spPr>
          <a:xfrm>
            <a:off x="9127" y="1329051"/>
            <a:ext cx="4215384" cy="3364992"/>
          </a:xfrm>
          <a:prstGeom prst="rect">
            <a:avLst/>
          </a:prstGeom>
        </p:spPr>
      </p:pic>
      <p:pic>
        <p:nvPicPr>
          <p:cNvPr id="4" name="Picture 3" descr="Anhepatic EDD.jpg"/>
          <p:cNvPicPr>
            <a:picLocks noChangeAspect="1"/>
          </p:cNvPicPr>
          <p:nvPr/>
        </p:nvPicPr>
        <p:blipFill rotWithShape="1">
          <a:blip r:embed="rId4">
            <a:extLst>
              <a:ext uri="{28A0092B-C50C-407E-A947-70E740481C1C}">
                <a14:useLocalDpi xmlns:a14="http://schemas.microsoft.com/office/drawing/2010/main" val="0"/>
              </a:ext>
            </a:extLst>
          </a:blip>
          <a:srcRect l="8717" t="81" r="20318" b="2492"/>
          <a:stretch/>
        </p:blipFill>
        <p:spPr>
          <a:xfrm>
            <a:off x="4953155" y="1317756"/>
            <a:ext cx="4190845" cy="3350962"/>
          </a:xfrm>
          <a:prstGeom prst="rect">
            <a:avLst/>
          </a:prstGeom>
        </p:spPr>
      </p:pic>
      <p:cxnSp>
        <p:nvCxnSpPr>
          <p:cNvPr id="16" name="Straight Arrow Connector 15"/>
          <p:cNvCxnSpPr/>
          <p:nvPr/>
        </p:nvCxnSpPr>
        <p:spPr bwMode="auto">
          <a:xfrm flipH="1">
            <a:off x="2375707" y="2693588"/>
            <a:ext cx="770622" cy="35745"/>
          </a:xfrm>
          <a:prstGeom prst="straightConnector1">
            <a:avLst/>
          </a:prstGeom>
          <a:ln w="635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bwMode="auto">
          <a:xfrm flipH="1">
            <a:off x="7292148" y="2618055"/>
            <a:ext cx="642184" cy="149897"/>
          </a:xfrm>
          <a:prstGeom prst="straightConnector1">
            <a:avLst/>
          </a:prstGeom>
          <a:ln w="635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43032" y="2188558"/>
            <a:ext cx="984684" cy="707886"/>
          </a:xfrm>
          <a:prstGeom prst="rect">
            <a:avLst/>
          </a:prstGeom>
          <a:noFill/>
        </p:spPr>
        <p:txBody>
          <a:bodyPr wrap="square" rtlCol="0">
            <a:spAutoFit/>
          </a:bodyPr>
          <a:lstStyle/>
          <a:p>
            <a:r>
              <a:rPr lang="en-US" sz="2000" b="1" dirty="0">
                <a:solidFill>
                  <a:srgbClr val="FFFF00"/>
                </a:solidFill>
              </a:rPr>
              <a:t>EDD</a:t>
            </a:r>
            <a:br>
              <a:rPr lang="en-US" sz="2000" b="1" dirty="0">
                <a:solidFill>
                  <a:srgbClr val="FFFF00"/>
                </a:solidFill>
              </a:rPr>
            </a:br>
            <a:r>
              <a:rPr lang="en-US" sz="2000" b="1" dirty="0">
                <a:solidFill>
                  <a:srgbClr val="FFFF00"/>
                </a:solidFill>
              </a:rPr>
              <a:t>3.3 cm</a:t>
            </a:r>
          </a:p>
        </p:txBody>
      </p:sp>
      <p:sp>
        <p:nvSpPr>
          <p:cNvPr id="26" name="TextBox 25"/>
          <p:cNvSpPr txBox="1"/>
          <p:nvPr/>
        </p:nvSpPr>
        <p:spPr>
          <a:xfrm>
            <a:off x="5097797" y="2264112"/>
            <a:ext cx="984684" cy="707886"/>
          </a:xfrm>
          <a:prstGeom prst="rect">
            <a:avLst/>
          </a:prstGeom>
          <a:noFill/>
        </p:spPr>
        <p:txBody>
          <a:bodyPr wrap="square" rtlCol="0">
            <a:spAutoFit/>
          </a:bodyPr>
          <a:lstStyle/>
          <a:p>
            <a:r>
              <a:rPr lang="en-US" sz="2000" b="1" dirty="0">
                <a:solidFill>
                  <a:srgbClr val="FFFF00"/>
                </a:solidFill>
              </a:rPr>
              <a:t>ESD</a:t>
            </a:r>
            <a:br>
              <a:rPr lang="en-US" sz="2000" b="1" dirty="0">
                <a:solidFill>
                  <a:srgbClr val="FFFF00"/>
                </a:solidFill>
              </a:rPr>
            </a:br>
            <a:r>
              <a:rPr lang="en-US" sz="2000" b="1" dirty="0">
                <a:solidFill>
                  <a:srgbClr val="FFFF00"/>
                </a:solidFill>
              </a:rPr>
              <a:t>2.4 cm</a:t>
            </a:r>
          </a:p>
        </p:txBody>
      </p:sp>
      <mc:AlternateContent xmlns:mc="http://schemas.openxmlformats.org/markup-compatibility/2006">
        <mc:Choice xmlns="" xmlns:am3d="http://schemas.microsoft.com/office/drawing/2017/model3d" Requires="am3d">
          <p:graphicFrame>
            <p:nvGraphicFramePr>
              <p:cNvPr id="18" name="3D Model 17" descr="Human heart">
                <a:extLst>
                  <a:ext uri="{FF2B5EF4-FFF2-40B4-BE49-F238E27FC236}">
                    <a16:creationId xmlns:a16="http://schemas.microsoft.com/office/drawing/2014/main" id="{B1C66E34-D36C-41E3-9841-7C456C0DE4EF}"/>
                  </a:ext>
                </a:extLst>
              </p:cNvPr>
              <p:cNvGraphicFramePr>
                <a:graphicFrameLocks noChangeAspect="1"/>
              </p:cNvGraphicFramePr>
              <p:nvPr>
                <p:extLst>
                  <p:ext uri="{D42A27DB-BD31-4B8C-83A1-F6EECF244321}">
                    <p14:modId xmlns:p14="http://schemas.microsoft.com/office/powerpoint/2010/main" val="2190696497"/>
                  </p:ext>
                </p:extLst>
              </p:nvPr>
            </p:nvGraphicFramePr>
            <p:xfrm rot="20214997">
              <a:off x="4229342" y="2325131"/>
              <a:ext cx="761709" cy="1352034"/>
            </p:xfrm>
            <a:graphic>
              <a:graphicData uri="http://schemas.microsoft.com/office/drawing/2017/model3d">
                <am3d:model3d r:embed="rId5">
                  <am3d:spPr>
                    <a:xfrm rot="20214997">
                      <a:off x="0" y="0"/>
                      <a:ext cx="761709" cy="1352034"/>
                    </a:xfrm>
                    <a:prstGeom prst="rect">
                      <a:avLst/>
                    </a:prstGeom>
                  </am3d:spPr>
                  <am3d:camera>
                    <am3d:pos x="0" y="0" z="61206310"/>
                    <am3d:up dx="0" dy="36000000" dz="0"/>
                    <am3d:lookAt x="0" y="0" z="0"/>
                    <am3d:perspective fov="2700000"/>
                  </am3d:camera>
                  <am3d:trans>
                    <am3d:meterPerModelUnit n="4048746" d="1000000"/>
                    <am3d:preTrans dx="86068" dy="-18000000" dz="1718928"/>
                    <am3d:scale>
                      <am3d:sx n="1000000" d="1000000"/>
                      <am3d:sy n="1000000" d="1000000"/>
                      <am3d:sz n="1000000" d="1000000"/>
                    </am3d:scale>
                    <am3d:rot ax="-865158" ay="1127906" az="-284194"/>
                    <am3d:postTrans dx="0" dy="0" dz="0"/>
                  </am3d:trans>
                  <am3d:attrSrcUrl r:id="rId6"/>
                  <am3d:raster rName="Office3DRenderer" rVer="16.0.8326">
                    <am3d:blip r:embed="rId7"/>
                  </am3d:raster>
                  <am3d:objViewport viewportSz="148533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Human heart">
                <a:extLst>
                  <a:ext uri="{FF2B5EF4-FFF2-40B4-BE49-F238E27FC236}">
                    <a16:creationId xmlns:am3d="http://schemas.microsoft.com/office/drawing/2017/model3d" xmlns="" xmlns:a16="http://schemas.microsoft.com/office/drawing/2014/main" id="{B1C66E34-D36C-41E3-9841-7C456C0DE4EF}"/>
                  </a:ext>
                </a:extLst>
              </p:cNvPr>
              <p:cNvPicPr>
                <a:picLocks noGrp="1" noRot="1" noChangeAspect="1" noMove="1" noResize="1" noEditPoints="1" noAdjustHandles="1" noChangeArrowheads="1" noChangeShapeType="1" noCrop="1"/>
              </p:cNvPicPr>
              <p:nvPr/>
            </p:nvPicPr>
            <p:blipFill>
              <a:blip r:embed="rId8"/>
              <a:stretch>
                <a:fillRect/>
              </a:stretch>
            </p:blipFill>
            <p:spPr>
              <a:xfrm rot="20214997">
                <a:off x="4229342" y="2325131"/>
                <a:ext cx="761709" cy="1352034"/>
              </a:xfrm>
              <a:prstGeom prst="rect">
                <a:avLst/>
              </a:prstGeom>
            </p:spPr>
          </p:pic>
        </mc:Fallback>
      </mc:AlternateContent>
    </p:spTree>
    <p:extLst>
      <p:ext uri="{BB962C8B-B14F-4D97-AF65-F5344CB8AC3E}">
        <p14:creationId xmlns:p14="http://schemas.microsoft.com/office/powerpoint/2010/main" val="364715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additive="sum">
                                        <p:cTn id="8" dur="1000" fill="hold"/>
                                        <p:tgtEl>
                                          <p:spTgt spid="18"/>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18"/>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18"/>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18"/>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39" presetClass="emph" presetSubtype="1024" fill="hold" nodeType="afterEffect">
                                  <p:stCondLst>
                                    <p:cond delay="0"/>
                                  </p:stCondLst>
                                  <p:childTnLst>
                                    <p:anim calcmode="lin" valueType="num">
                                      <p:cBhvr additive="sum">
                                        <p:cTn id="14" dur="2000" fill="hold"/>
                                        <p:tgtEl>
                                          <p:spTgt spid="18"/>
                                        </p:tgtEl>
                                        <p:attrNameLst>
                                          <p:attrName>3d.view.rotation.x</p:attrName>
                                        </p:attrNameLst>
                                      </p:cBhvr>
                                      <p:tavLst>
                                        <p:tav tm="0">
                                          <p:val>
                                            <p:fltVal val="0"/>
                                          </p:val>
                                        </p:tav>
                                        <p:tav tm="3330">
                                          <p:val>
                                            <p:fltVal val="-0.0012"/>
                                          </p:val>
                                        </p:tav>
                                        <p:tav tm="6660">
                                          <p:val>
                                            <p:fltVal val="-0.0098"/>
                                          </p:val>
                                        </p:tav>
                                        <p:tav tm="9990">
                                          <p:val>
                                            <p:fltVal val="-0.033"/>
                                          </p:val>
                                        </p:tav>
                                        <p:tav tm="13320">
                                          <p:val>
                                            <p:fltVal val="-0.0789"/>
                                          </p:val>
                                        </p:tav>
                                        <p:tav tm="16650">
                                          <p:val>
                                            <p:fltVal val="-0.1548"/>
                                          </p:val>
                                        </p:tav>
                                        <p:tav tm="19970">
                                          <p:val>
                                            <p:fltVal val="-0.267"/>
                                          </p:val>
                                        </p:tav>
                                        <p:tav tm="23290">
                                          <p:val>
                                            <p:fltVal val="-0.4235"/>
                                          </p:val>
                                        </p:tav>
                                        <p:tav tm="26620">
                                          <p:val>
                                            <p:fltVal val="-0.6337"/>
                                          </p:val>
                                        </p:tav>
                                        <p:tav tm="29950">
                                          <p:val>
                                            <p:fltVal val="-0.9013"/>
                                          </p:val>
                                        </p:tav>
                                        <p:tav tm="33280">
                                          <p:val>
                                            <p:fltVal val="-1.2353"/>
                                          </p:val>
                                        </p:tav>
                                        <p:tav tm="36610">
                                          <p:val>
                                            <p:fltVal val="-1.647"/>
                                          </p:val>
                                        </p:tav>
                                        <p:tav tm="39940">
                                          <p:val>
                                            <p:fltVal val="-2.0869"/>
                                          </p:val>
                                        </p:tav>
                                        <p:tav tm="43270">
                                          <p:val>
                                            <p:fltVal val="-2.4538"/>
                                          </p:val>
                                        </p:tav>
                                        <p:tav tm="46600">
                                          <p:val>
                                            <p:fltVal val="-2.7534"/>
                                          </p:val>
                                        </p:tav>
                                        <p:tav tm="49930">
                                          <p:val>
                                            <p:fltVal val="-2.9876"/>
                                          </p:val>
                                        </p:tav>
                                        <p:tav tm="53250">
                                          <p:val>
                                            <p:fltVal val="-3.1669"/>
                                          </p:val>
                                        </p:tav>
                                        <p:tav tm="56580">
                                          <p:val>
                                            <p:fltVal val="-3.2996"/>
                                          </p:val>
                                        </p:tav>
                                        <p:tav tm="59900">
                                          <p:val>
                                            <p:fltVal val="-3.3906"/>
                                          </p:val>
                                        </p:tav>
                                        <p:tav tm="63220">
                                          <p:val>
                                            <p:fltVal val="-3.4488"/>
                                          </p:val>
                                        </p:tav>
                                        <p:tav tm="66540">
                                          <p:val>
                                            <p:fltVal val="-3.4815"/>
                                          </p:val>
                                        </p:tav>
                                        <p:tav tm="69870">
                                          <p:val>
                                            <p:fltVal val="-3.4961"/>
                                          </p:val>
                                        </p:tav>
                                        <p:tav tm="73190">
                                          <p:val>
                                            <p:fltVal val="-3.4998"/>
                                          </p:val>
                                        </p:tav>
                                        <p:tav tm="76510">
                                          <p:val>
                                            <p:fltVal val="-3.0301"/>
                                          </p:val>
                                        </p:tav>
                                        <p:tav tm="79830">
                                          <p:val>
                                            <p:fltVal val="-0.9661"/>
                                          </p:val>
                                        </p:tav>
                                        <p:tav tm="83160">
                                          <p:val>
                                            <p:fltVal val="2.1525"/>
                                          </p:val>
                                        </p:tav>
                                        <p:tav tm="86480">
                                          <p:val>
                                            <p:fltVal val="6.1215"/>
                                          </p:val>
                                        </p:tav>
                                        <p:tav tm="89800">
                                          <p:val>
                                            <p:fltVal val="10.8322"/>
                                          </p:val>
                                        </p:tav>
                                        <p:tav tm="93120">
                                          <p:val>
                                            <p:fltVal val="16.2132"/>
                                          </p:val>
                                        </p:tav>
                                        <p:tav tm="96450">
                                          <p:val>
                                            <p:fltVal val="22.2128"/>
                                          </p:val>
                                        </p:tav>
                                        <p:tav tm="100000">
                                          <p:val>
                                            <p:fltVal val="28.7297"/>
                                          </p:val>
                                        </p:tav>
                                        <p:tav>
                                          <p:val>
                                            <p:fltVal val="35.8493"/>
                                          </p:val>
                                        </p:tav>
                                        <p:tav>
                                          <p:val>
                                            <p:fltVal val="43.4888"/>
                                          </p:val>
                                        </p:tav>
                                        <p:tav>
                                          <p:val>
                                            <p:fltVal val="51.6257"/>
                                          </p:val>
                                        </p:tav>
                                        <p:tav>
                                          <p:val>
                                            <p:fltVal val="60.2402"/>
                                          </p:val>
                                        </p:tav>
                                        <p:tav>
                                          <p:val>
                                            <p:fltVal val="69.3155"/>
                                          </p:val>
                                        </p:tav>
                                        <p:tav>
                                          <p:val>
                                            <p:fltVal val="78.8364"/>
                                          </p:val>
                                        </p:tav>
                                        <p:tav>
                                          <p:val>
                                            <p:fltVal val="88.6987"/>
                                          </p:val>
                                        </p:tav>
                                        <p:tav>
                                          <p:val>
                                            <p:fltVal val="99.0679"/>
                                          </p:val>
                                        </p:tav>
                                        <p:tav>
                                          <p:val>
                                            <p:fltVal val="109.8461"/>
                                          </p:val>
                                        </p:tav>
                                        <p:tav>
                                          <p:val>
                                            <p:fltVal val="121.0232"/>
                                          </p:val>
                                        </p:tav>
                                        <p:tav>
                                          <p:val>
                                            <p:fltVal val="132.5899"/>
                                          </p:val>
                                        </p:tav>
                                        <p:tav>
                                          <p:val>
                                            <p:fltVal val="144.5376"/>
                                          </p:val>
                                        </p:tav>
                                        <p:tav>
                                          <p:val>
                                            <p:fltVal val="156.85851"/>
                                          </p:val>
                                        </p:tav>
                                        <p:tav>
                                          <p:val>
                                            <p:fltVal val="169.43021"/>
                                          </p:val>
                                        </p:tav>
                                        <p:tav>
                                          <p:val>
                                            <p:fltVal val="182.34309"/>
                                          </p:val>
                                        </p:tav>
                                        <p:tav>
                                          <p:val>
                                            <p:fltVal val="195.1411"/>
                                          </p:val>
                                        </p:tav>
                                        <p:tav>
                                          <p:val>
                                            <p:fltVal val="207.6945"/>
                                          </p:val>
                                        </p:tav>
                                        <p:tav>
                                          <p:val>
                                            <p:fltVal val="219.77251"/>
                                          </p:val>
                                        </p:tav>
                                        <p:tav>
                                          <p:val>
                                            <p:fltVal val="231.4814"/>
                                          </p:val>
                                        </p:tav>
                                        <p:tav>
                                          <p:val>
                                            <p:fltVal val="242.91341"/>
                                          </p:val>
                                        </p:tav>
                                        <p:tav>
                                          <p:val>
                                            <p:fltVal val="253.8558"/>
                                          </p:val>
                                        </p:tav>
                                        <p:tav>
                                          <p:val>
                                            <p:fltVal val="264.40329"/>
                                          </p:val>
                                        </p:tav>
                                        <p:tav>
                                          <p:val>
                                            <p:fltVal val="274.63501"/>
                                          </p:val>
                                        </p:tav>
                                        <p:tav>
                                          <p:val>
                                            <p:fltVal val="284.35721"/>
                                          </p:val>
                                        </p:tav>
                                        <p:tav>
                                          <p:val>
                                            <p:fltVal val="293.6507"/>
                                          </p:val>
                                        </p:tav>
                                        <p:tav>
                                          <p:val>
                                            <p:fltVal val="302.57959"/>
                                          </p:val>
                                        </p:tav>
                                        <p:tav>
                                          <p:val>
                                            <p:fltVal val="310.96921"/>
                                          </p:val>
                                        </p:tav>
                                        <p:tav>
                                          <p:val>
                                            <p:fltVal val="318.88379"/>
                                          </p:val>
                                        </p:tav>
                                        <p:tav>
                                          <p:val>
                                            <p:fltVal val="326.36801"/>
                                          </p:val>
                                        </p:tav>
                                        <p:tav>
                                          <p:val>
                                            <p:fltVal val="333.26511"/>
                                          </p:val>
                                        </p:tav>
                                        <p:tav>
                                          <p:val>
                                            <p:fltVal val="339.6712"/>
                                          </p:val>
                                        </p:tav>
                                        <p:tav>
                                          <p:val>
                                            <p:fltVal val="345.43851"/>
                                          </p:val>
                                        </p:tav>
                                        <p:tav>
                                          <p:val>
                                            <p:fltVal val="350.58469"/>
                                          </p:val>
                                        </p:tav>
                                        <p:tav>
                                          <p:val>
                                            <p:fltVal val="355.09189"/>
                                          </p:val>
                                        </p:tav>
                                        <p:tav>
                                          <p:val>
                                            <p:fltVal val="358.80179"/>
                                          </p:val>
                                        </p:tav>
                                        <p:tav>
                                          <p:val>
                                            <p:fltVal val="361.63531"/>
                                          </p:val>
                                        </p:tav>
                                        <p:tav>
                                          <p:val>
                                            <p:fltVal val="363.345"/>
                                          </p:val>
                                        </p:tav>
                                        <p:tav>
                                          <p:val>
                                            <p:fltVal val="363.4978"/>
                                          </p:val>
                                        </p:tav>
                                        <p:tav>
                                          <p:val>
                                            <p:fltVal val="363.47061"/>
                                          </p:val>
                                        </p:tav>
                                        <p:tav>
                                          <p:val>
                                            <p:fltVal val="363.38339"/>
                                          </p:val>
                                        </p:tav>
                                        <p:tav>
                                          <p:val>
                                            <p:fltVal val="363.20349"/>
                                          </p:val>
                                        </p:tav>
                                        <p:tav>
                                          <p:val>
                                            <p:fltVal val="362.8963"/>
                                          </p:val>
                                        </p:tav>
                                        <p:tav>
                                          <p:val>
                                            <p:fltVal val="362.4227"/>
                                          </p:val>
                                        </p:tav>
                                        <p:tav>
                                          <p:val>
                                            <p:fltVal val="361.7569"/>
                                          </p:val>
                                        </p:tav>
                                        <p:tav>
                                          <p:val>
                                            <p:fltVal val="361.0874"/>
                                          </p:val>
                                        </p:tav>
                                        <p:tav>
                                          <p:val>
                                            <p:fltVal val="360.6105"/>
                                          </p:val>
                                        </p:tav>
                                        <p:tav>
                                          <p:val>
                                            <p:fltVal val="360.30069"/>
                                          </p:val>
                                        </p:tav>
                                        <p:tav>
                                          <p:val>
                                            <p:fltVal val="360.1188"/>
                                          </p:val>
                                        </p:tav>
                                        <p:tav>
                                          <p:val>
                                            <p:fltVal val="360.03021"/>
                                          </p:val>
                                        </p:tav>
                                        <p:tav>
                                          <p:val>
                                            <p:fltVal val="360.00229"/>
                                          </p:val>
                                        </p:tav>
                                        <p:tav>
                                          <p:val>
                                            <p:fltVal val="360"/>
                                          </p:val>
                                        </p:tav>
                                        <p:tav>
                                          <p:val>
                                            <p:fltVal val="360"/>
                                          </p:val>
                                        </p:tav>
                                        <p:tav>
                                          <p:val>
                                            <p:fltVal val="360"/>
                                          </p:val>
                                        </p:tav>
                                        <p:tav>
                                          <p:val>
                                            <p:fltVal val="360"/>
                                          </p:val>
                                        </p:tav>
                                        <p:tav>
                                          <p:val>
                                            <p:fltVal val="360"/>
                                          </p:val>
                                        </p:tav>
                                        <p:tav>
                                          <p:val>
                                            <p:fltVal val="360"/>
                                          </p:val>
                                        </p:tav>
                                        <p:tav>
                                          <p:val>
                                            <p:fltVal val="360"/>
                                          </p:val>
                                        </p:tav>
                                        <p:tav>
                                          <p:val>
                                            <p:fltVal val="360"/>
                                          </p:val>
                                        </p:tav>
                                        <p:tav>
                                          <p:val>
                                            <p:fltVal val="360"/>
                                          </p:val>
                                        </p:tav>
                                      </p:tavLst>
                                    </p:anim>
                                    <p:anim calcmode="lin" valueType="num">
                                      <p:cBhvr additive="sum">
                                        <p:cTn id="15" dur="2000" fill="hold"/>
                                        <p:tgtEl>
                                          <p:spTgt spid="18"/>
                                        </p:tgtEl>
                                        <p:attrNameLst>
                                          <p:attrName>3d.view.translation.y</p:attrName>
                                        </p:attrNameLst>
                                      </p:cBhvr>
                                      <p:tavLst>
                                        <p:tav tm="0">
                                          <p:val>
                                            <p:fltVal val="0"/>
                                          </p:val>
                                        </p:tav>
                                        <p:tav tm="3330">
                                          <p:val>
                                            <p:fltVal val="0"/>
                                          </p:val>
                                        </p:tav>
                                        <p:tav tm="6660">
                                          <p:val>
                                            <p:fltVal val="-10E-5"/>
                                          </p:val>
                                        </p:tav>
                                        <p:tav tm="9990">
                                          <p:val>
                                            <p:fltVal val="-0.0004"/>
                                          </p:val>
                                        </p:tav>
                                        <p:tav tm="13320">
                                          <p:val>
                                            <p:fltVal val="-0.0011"/>
                                          </p:val>
                                        </p:tav>
                                        <p:tav tm="16650">
                                          <p:val>
                                            <p:fltVal val="-0.0021"/>
                                          </p:val>
                                        </p:tav>
                                        <p:tav tm="19970">
                                          <p:val>
                                            <p:fltVal val="-0.0037"/>
                                          </p:val>
                                        </p:tav>
                                        <p:tav tm="23290">
                                          <p:val>
                                            <p:fltVal val="-0.0059"/>
                                          </p:val>
                                        </p:tav>
                                        <p:tav tm="26620">
                                          <p:val>
                                            <p:fltVal val="-0.0088"/>
                                          </p:val>
                                        </p:tav>
                                        <p:tav tm="29950">
                                          <p:val>
                                            <p:fltVal val="-0.0125"/>
                                          </p:val>
                                        </p:tav>
                                        <p:tav tm="33280">
                                          <p:val>
                                            <p:fltVal val="-0.0162"/>
                                          </p:val>
                                        </p:tav>
                                        <p:tav tm="36610">
                                          <p:val>
                                            <p:fltVal val="-0.0191"/>
                                          </p:val>
                                        </p:tav>
                                        <p:tav tm="39940">
                                          <p:val>
                                            <p:fltVal val="-0.0213"/>
                                          </p:val>
                                        </p:tav>
                                        <p:tav tm="43270">
                                          <p:val>
                                            <p:fltVal val="-0.0228"/>
                                          </p:val>
                                        </p:tav>
                                        <p:tav tm="46600">
                                          <p:val>
                                            <p:fltVal val="-0.0239"/>
                                          </p:val>
                                        </p:tav>
                                        <p:tav tm="49930">
                                          <p:val>
                                            <p:fltVal val="-0.0245"/>
                                          </p:val>
                                        </p:tav>
                                        <p:tav tm="53250">
                                          <p:val>
                                            <p:fltVal val="-0.0248"/>
                                          </p:val>
                                        </p:tav>
                                        <p:tav tm="56580">
                                          <p:val>
                                            <p:fltVal val="-0.0249"/>
                                          </p:val>
                                        </p:tav>
                                        <p:tav tm="59900">
                                          <p:val>
                                            <p:fltVal val="-0.0249"/>
                                          </p:val>
                                        </p:tav>
                                        <p:tav tm="63220">
                                          <p:val>
                                            <p:fltVal val="-0.0248"/>
                                          </p:val>
                                        </p:tav>
                                        <p:tav tm="66540">
                                          <p:val>
                                            <p:fltVal val="-0.0241"/>
                                          </p:val>
                                        </p:tav>
                                        <p:tav tm="69870">
                                          <p:val>
                                            <p:fltVal val="-0.022"/>
                                          </p:val>
                                        </p:tav>
                                        <p:tav tm="73190">
                                          <p:val>
                                            <p:fltVal val="-0.0179"/>
                                          </p:val>
                                        </p:tav>
                                        <p:tav tm="76510">
                                          <p:val>
                                            <p:fltVal val="-0.0113"/>
                                          </p:val>
                                        </p:tav>
                                        <p:tav tm="79830">
                                          <p:val>
                                            <p:fltVal val="-0.0013"/>
                                          </p:val>
                                        </p:tav>
                                        <p:tav tm="83160">
                                          <p:val>
                                            <p:fltVal val="0.0124"/>
                                          </p:val>
                                        </p:tav>
                                        <p:tav tm="86480">
                                          <p:val>
                                            <p:fltVal val="0.0309"/>
                                          </p:val>
                                        </p:tav>
                                        <p:tav tm="89800">
                                          <p:val>
                                            <p:fltVal val="0.0546"/>
                                          </p:val>
                                        </p:tav>
                                        <p:tav tm="93120">
                                          <p:val>
                                            <p:fltVal val="0.0842"/>
                                          </p:val>
                                        </p:tav>
                                        <p:tav tm="96450">
                                          <p:val>
                                            <p:fltVal val="0.1204"/>
                                          </p:val>
                                        </p:tav>
                                        <p:tav tm="100000">
                                          <p:val>
                                            <p:fltVal val="0.1634"/>
                                          </p:val>
                                        </p:tav>
                                        <p:tav>
                                          <p:val>
                                            <p:fltVal val="0.2145"/>
                                          </p:val>
                                        </p:tav>
                                        <p:tav>
                                          <p:val>
                                            <p:fltVal val="0.2711"/>
                                          </p:val>
                                        </p:tav>
                                        <p:tav>
                                          <p:val>
                                            <p:fltVal val="0.3207"/>
                                          </p:val>
                                        </p:tav>
                                        <p:tav>
                                          <p:val>
                                            <p:fltVal val="0.3625"/>
                                          </p:val>
                                        </p:tav>
                                        <p:tav>
                                          <p:val>
                                            <p:fltVal val="0.3973"/>
                                          </p:val>
                                        </p:tav>
                                        <p:tav>
                                          <p:val>
                                            <p:fltVal val="0.4256"/>
                                          </p:val>
                                        </p:tav>
                                        <p:tav>
                                          <p:val>
                                            <p:fltVal val="0.448"/>
                                          </p:val>
                                        </p:tav>
                                        <p:tav>
                                          <p:val>
                                            <p:fltVal val="0.4655"/>
                                          </p:val>
                                        </p:tav>
                                        <p:tav>
                                          <p:val>
                                            <p:fltVal val="0.4786"/>
                                          </p:val>
                                        </p:tav>
                                        <p:tav>
                                          <p:val>
                                            <p:fltVal val="0.4878"/>
                                          </p:val>
                                        </p:tav>
                                        <p:tav>
                                          <p:val>
                                            <p:fltVal val="0.4939"/>
                                          </p:val>
                                        </p:tav>
                                        <p:tav>
                                          <p:val>
                                            <p:fltVal val="0.4975"/>
                                          </p:val>
                                        </p:tav>
                                        <p:tav>
                                          <p:val>
                                            <p:fltVal val="0.4993"/>
                                          </p:val>
                                        </p:tav>
                                        <p:tav>
                                          <p:val>
                                            <p:fltVal val="0.4999"/>
                                          </p:val>
                                        </p:tav>
                                        <p:tav>
                                          <p:val>
                                            <p:fltVal val="0.4999"/>
                                          </p:val>
                                        </p:tav>
                                        <p:tav>
                                          <p:val>
                                            <p:fltVal val="0.4998"/>
                                          </p:val>
                                        </p:tav>
                                        <p:tav>
                                          <p:val>
                                            <p:fltVal val="0.4988"/>
                                          </p:val>
                                        </p:tav>
                                        <p:tav>
                                          <p:val>
                                            <p:fltVal val="0.4965"/>
                                          </p:val>
                                        </p:tav>
                                        <p:tav>
                                          <p:val>
                                            <p:fltVal val="0.4921"/>
                                          </p:val>
                                        </p:tav>
                                        <p:tav>
                                          <p:val>
                                            <p:fltVal val="0.485"/>
                                          </p:val>
                                        </p:tav>
                                        <p:tav>
                                          <p:val>
                                            <p:fltVal val="0.4746"/>
                                          </p:val>
                                        </p:tav>
                                        <p:tav>
                                          <p:val>
                                            <p:fltVal val="0.4603"/>
                                          </p:val>
                                        </p:tav>
                                        <p:tav>
                                          <p:val>
                                            <p:fltVal val="0.4411"/>
                                          </p:val>
                                        </p:tav>
                                        <p:tav>
                                          <p:val>
                                            <p:fltVal val="0.4169"/>
                                          </p:val>
                                        </p:tav>
                                        <p:tav>
                                          <p:val>
                                            <p:fltVal val="0.3868"/>
                                          </p:val>
                                        </p:tav>
                                        <p:tav>
                                          <p:val>
                                            <p:fltVal val="0.3499"/>
                                          </p:val>
                                        </p:tav>
                                        <p:tav>
                                          <p:val>
                                            <p:fltVal val="0.306"/>
                                          </p:val>
                                        </p:tav>
                                        <p:tav>
                                          <p:val>
                                            <p:fltVal val="0.2544"/>
                                          </p:val>
                                        </p:tav>
                                        <p:tav>
                                          <p:val>
                                            <p:fltVal val="0.1981"/>
                                          </p:val>
                                        </p:tav>
                                        <p:tav>
                                          <p:val>
                                            <p:fltVal val="0.1498"/>
                                          </p:val>
                                        </p:tav>
                                        <p:tav>
                                          <p:val>
                                            <p:fltVal val="0.1087"/>
                                          </p:val>
                                        </p:tav>
                                        <p:tav>
                                          <p:val>
                                            <p:fltVal val="0.0748"/>
                                          </p:val>
                                        </p:tav>
                                        <p:tav>
                                          <p:val>
                                            <p:fltVal val="0.0473"/>
                                          </p:val>
                                        </p:tav>
                                        <p:tav>
                                          <p:val>
                                            <p:fltVal val="0.0251"/>
                                          </p:val>
                                        </p:tav>
                                        <p:tav>
                                          <p:val>
                                            <p:fltVal val="0.0082"/>
                                          </p:val>
                                        </p:tav>
                                        <p:tav>
                                          <p:val>
                                            <p:fltVal val="-0.0044"/>
                                          </p:val>
                                        </p:tav>
                                        <p:tav>
                                          <p:val>
                                            <p:fltVal val="-0.0134"/>
                                          </p:val>
                                        </p:tav>
                                        <p:tav>
                                          <p:val>
                                            <p:fltVal val="-0.0192"/>
                                          </p:val>
                                        </p:tav>
                                        <p:tav>
                                          <p:val>
                                            <p:fltVal val="-0.0227"/>
                                          </p:val>
                                        </p:tav>
                                        <p:tav>
                                          <p:val>
                                            <p:fltVal val="-0.0244"/>
                                          </p:val>
                                        </p:tav>
                                        <p:tav>
                                          <p:val>
                                            <p:fltVal val="-0.0249"/>
                                          </p:val>
                                        </p:tav>
                                        <p:tav>
                                          <p:val>
                                            <p:fltVal val="-0.0249"/>
                                          </p:val>
                                        </p:tav>
                                        <p:tav>
                                          <p:val>
                                            <p:fltVal val="-0.0244"/>
                                          </p:val>
                                        </p:tav>
                                        <p:tav>
                                          <p:val>
                                            <p:fltVal val="-0.0219"/>
                                          </p:val>
                                        </p:tav>
                                        <p:tav>
                                          <p:val>
                                            <p:fltVal val="-0.0156"/>
                                          </p:val>
                                        </p:tav>
                                        <p:tav>
                                          <p:val>
                                            <p:fltVal val="-0.0039"/>
                                          </p:val>
                                        </p:tav>
                                        <p:tav>
                                          <p:val>
                                            <p:fltVal val="0.0104"/>
                                          </p:val>
                                        </p:tav>
                                        <p:tav>
                                          <p:val>
                                            <p:fltVal val="0.0192"/>
                                          </p:val>
                                        </p:tav>
                                        <p:tav>
                                          <p:val>
                                            <p:fltVal val="0.0235"/>
                                          </p:val>
                                        </p:tav>
                                        <p:tav>
                                          <p:val>
                                            <p:fltVal val="0.0248"/>
                                          </p:val>
                                        </p:tav>
                                        <p:tav>
                                          <p:val>
                                            <p:fltVal val="0.0249"/>
                                          </p:val>
                                        </p:tav>
                                        <p:tav>
                                          <p:val>
                                            <p:fltVal val="0.0247"/>
                                          </p:val>
                                        </p:tav>
                                        <p:tav>
                                          <p:val>
                                            <p:fltVal val="0.0234"/>
                                          </p:val>
                                        </p:tav>
                                        <p:tav>
                                          <p:val>
                                            <p:fltVal val="0.0202"/>
                                          </p:val>
                                        </p:tav>
                                        <p:tav>
                                          <p:val>
                                            <p:fltVal val="0.0143"/>
                                          </p:val>
                                        </p:tav>
                                        <p:tav>
                                          <p:val>
                                            <p:fltVal val="0.0071"/>
                                          </p:val>
                                        </p:tav>
                                        <p:tav>
                                          <p:val>
                                            <p:fltVal val="0.0027"/>
                                          </p:val>
                                        </p:tav>
                                        <p:tav>
                                          <p:val>
                                            <p:fltVal val="0.0007"/>
                                          </p:val>
                                        </p:tav>
                                        <p:tav>
                                          <p:val>
                                            <p:fltVal val="0"/>
                                          </p:val>
                                        </p:tav>
                                      </p:tavLst>
                                    </p:anim>
                                    <p:anim calcmode="lin" valueType="num">
                                      <p:cBhvr additive="mult">
                                        <p:cTn id="16" dur="2000" fill="hold"/>
                                        <p:tgtEl>
                                          <p:spTgt spid="18"/>
                                        </p:tgtEl>
                                        <p:attrNameLst>
                                          <p:attrName>3d.view.scale.x</p:attrName>
                                        </p:attrNameLst>
                                      </p:cBhvr>
                                      <p:tavLst>
                                        <p:tav tm="0">
                                          <p:val>
                                            <p:fltVal val="1"/>
                                          </p:val>
                                        </p:tav>
                                        <p:tav tm="3330">
                                          <p:val>
                                            <p:fltVal val="1"/>
                                          </p:val>
                                        </p:tav>
                                        <p:tav tm="6660">
                                          <p:val>
                                            <p:fltVal val="1.0002"/>
                                          </p:val>
                                        </p:tav>
                                        <p:tav tm="9990">
                                          <p:val>
                                            <p:fltVal val="1.0009"/>
                                          </p:val>
                                        </p:tav>
                                        <p:tav tm="13320">
                                          <p:val>
                                            <p:fltVal val="1.0023"/>
                                          </p:val>
                                        </p:tav>
                                        <p:tav tm="16650">
                                          <p:val>
                                            <p:fltVal val="1.0046"/>
                                          </p:val>
                                        </p:tav>
                                        <p:tav tm="19970">
                                          <p:val>
                                            <p:fltVal val="1.008"/>
                                          </p:val>
                                        </p:tav>
                                        <p:tav tm="23290">
                                          <p:val>
                                            <p:fltVal val="1.0127"/>
                                          </p:val>
                                        </p:tav>
                                        <p:tav tm="26620">
                                          <p:val>
                                            <p:fltVal val="1.019"/>
                                          </p:val>
                                        </p:tav>
                                        <p:tav tm="29950">
                                          <p:val>
                                            <p:fltVal val="1.0271"/>
                                          </p:val>
                                        </p:tav>
                                        <p:tav tm="33280">
                                          <p:val>
                                            <p:fltVal val="1.0351"/>
                                          </p:val>
                                        </p:tav>
                                        <p:tav tm="36610">
                                          <p:val>
                                            <p:fltVal val="1.0414"/>
                                          </p:val>
                                        </p:tav>
                                        <p:tav tm="39940">
                                          <p:val>
                                            <p:fltVal val="1.046"/>
                                          </p:val>
                                        </p:tav>
                                        <p:tav tm="43270">
                                          <p:val>
                                            <p:fltVal val="1.0494"/>
                                          </p:val>
                                        </p:tav>
                                        <p:tav tm="46600">
                                          <p:val>
                                            <p:fltVal val="1.0516"/>
                                          </p:val>
                                        </p:tav>
                                        <p:tav tm="49930">
                                          <p:val>
                                            <p:fltVal val="1.053"/>
                                          </p:val>
                                        </p:tav>
                                        <p:tav tm="53250">
                                          <p:val>
                                            <p:fltVal val="1.0537"/>
                                          </p:val>
                                        </p:tav>
                                        <p:tav tm="56580">
                                          <p:val>
                                            <p:fltVal val="1.0539"/>
                                          </p:val>
                                        </p:tav>
                                        <p:tav tm="59900">
                                          <p:val>
                                            <p:fltVal val="1.054"/>
                                          </p:val>
                                        </p:tav>
                                        <p:tav tm="63220">
                                          <p:val>
                                            <p:fltVal val="1.0536"/>
                                          </p:val>
                                        </p:tav>
                                        <p:tav tm="66540">
                                          <p:val>
                                            <p:fltVal val="1.0515"/>
                                          </p:val>
                                        </p:tav>
                                        <p:tav tm="69870">
                                          <p:val>
                                            <p:fltVal val="1.0457"/>
                                          </p:val>
                                        </p:tav>
                                        <p:tav tm="73190">
                                          <p:val>
                                            <p:fltVal val="1.0344"/>
                                          </p:val>
                                        </p:tav>
                                        <p:tav tm="76510">
                                          <p:val>
                                            <p:fltVal val="1.0183"/>
                                          </p:val>
                                        </p:tav>
                                        <p:tav tm="79830">
                                          <p:val>
                                            <p:fltVal val="1.0076"/>
                                          </p:val>
                                        </p:tav>
                                        <p:tav tm="83160">
                                          <p:val>
                                            <p:fltVal val="1.0021"/>
                                          </p:val>
                                        </p:tav>
                                        <p:tav tm="86480">
                                          <p:val>
                                            <p:fltVal val="1.0002"/>
                                          </p:val>
                                        </p:tav>
                                        <p:tav tm="89800">
                                          <p:val>
                                            <p:fltVal val="1"/>
                                          </p:val>
                                        </p:tav>
                                        <p:tav tm="93120">
                                          <p:val>
                                            <p:fltVal val="1"/>
                                          </p:val>
                                        </p:tav>
                                        <p:tav tm="96450">
                                          <p:val>
                                            <p:fltVal val="1"/>
                                          </p:val>
                                        </p:tav>
                                        <p:tav tm="100000">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0006"/>
                                          </p:val>
                                        </p:tav>
                                        <p:tav>
                                          <p:val>
                                            <p:fltVal val="1.0024"/>
                                          </p:val>
                                        </p:tav>
                                        <p:tav>
                                          <p:val>
                                            <p:fltVal val="1.006"/>
                                          </p:val>
                                        </p:tav>
                                        <p:tav>
                                          <p:val>
                                            <p:fltVal val="1.0121"/>
                                          </p:val>
                                        </p:tav>
                                        <p:tav>
                                          <p:val>
                                            <p:fltVal val="1.0213"/>
                                          </p:val>
                                        </p:tav>
                                        <p:tav>
                                          <p:val>
                                            <p:fltVal val="1.0331"/>
                                          </p:val>
                                        </p:tav>
                                        <p:tav>
                                          <p:val>
                                            <p:fltVal val="1.0422"/>
                                          </p:val>
                                        </p:tav>
                                        <p:tav>
                                          <p:val>
                                            <p:fltVal val="1.0482"/>
                                          </p:val>
                                        </p:tav>
                                        <p:tav>
                                          <p:val>
                                            <p:fltVal val="1.0516"/>
                                          </p:val>
                                        </p:tav>
                                        <p:tav>
                                          <p:val>
                                            <p:fltVal val="1.0534"/>
                                          </p:val>
                                        </p:tav>
                                        <p:tav>
                                          <p:val>
                                            <p:fltVal val="1.0539"/>
                                          </p:val>
                                        </p:tav>
                                        <p:tav>
                                          <p:val>
                                            <p:fltVal val="1.0539"/>
                                          </p:val>
                                        </p:tav>
                                        <p:tav>
                                          <p:val>
                                            <p:fltVal val="1.0534"/>
                                          </p:val>
                                        </p:tav>
                                        <p:tav>
                                          <p:val>
                                            <p:fltVal val="1.0506"/>
                                          </p:val>
                                        </p:tav>
                                        <p:tav>
                                          <p:val>
                                            <p:fltVal val="1.0439"/>
                                          </p:val>
                                        </p:tav>
                                        <p:tav>
                                          <p:val>
                                            <p:fltVal val="1.0312"/>
                                          </p:val>
                                        </p:tav>
                                        <p:tav>
                                          <p:val>
                                            <p:fltVal val="1.0156"/>
                                          </p:val>
                                        </p:tav>
                                        <p:tav>
                                          <p:val>
                                            <p:fltVal val="1.0061"/>
                                          </p:val>
                                        </p:tav>
                                        <p:tav>
                                          <p:val>
                                            <p:fltVal val="1.0015"/>
                                          </p:val>
                                        </p:tav>
                                        <p:tav>
                                          <p:val>
                                            <p:fltVal val="1.000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Lst>
                                    </p:anim>
                                    <p:anim calcmode="lin" valueType="num">
                                      <p:cBhvr additive="mult">
                                        <p:cTn id="17" dur="2000" fill="hold"/>
                                        <p:tgtEl>
                                          <p:spTgt spid="18"/>
                                        </p:tgtEl>
                                        <p:attrNameLst>
                                          <p:attrName>3d.view.scale.y</p:attrName>
                                        </p:attrNameLst>
                                      </p:cBhvr>
                                      <p:tavLst>
                                        <p:tav tm="0">
                                          <p:val>
                                            <p:fltVal val="1"/>
                                          </p:val>
                                        </p:tav>
                                        <p:tav tm="3330">
                                          <p:val>
                                            <p:fltVal val="0.9999"/>
                                          </p:val>
                                        </p:tav>
                                        <p:tav tm="6660">
                                          <p:val>
                                            <p:fltVal val="0.9994"/>
                                          </p:val>
                                        </p:tav>
                                        <p:tav tm="9990">
                                          <p:val>
                                            <p:fltVal val="0.9981"/>
                                          </p:val>
                                        </p:tav>
                                        <p:tav tm="13320">
                                          <p:val>
                                            <p:fltVal val="0.9955"/>
                                          </p:val>
                                        </p:tav>
                                        <p:tav tm="16650">
                                          <p:val>
                                            <p:fltVal val="0.9913"/>
                                          </p:val>
                                        </p:tav>
                                        <p:tav tm="19970">
                                          <p:val>
                                            <p:fltVal val="0.985"/>
                                          </p:val>
                                        </p:tav>
                                        <p:tav tm="23290">
                                          <p:val>
                                            <p:fltVal val="0.9763"/>
                                          </p:val>
                                        </p:tav>
                                        <p:tav tm="26620">
                                          <p:val>
                                            <p:fltVal val="0.9646"/>
                                          </p:val>
                                        </p:tav>
                                        <p:tav tm="29950">
                                          <p:val>
                                            <p:fltVal val="0.9497"/>
                                          </p:val>
                                        </p:tav>
                                        <p:tav tm="33280">
                                          <p:val>
                                            <p:fltVal val="0.9348"/>
                                          </p:val>
                                        </p:tav>
                                        <p:tav tm="36610">
                                          <p:val>
                                            <p:fltVal val="0.9232"/>
                                          </p:val>
                                        </p:tav>
                                        <p:tav tm="39940">
                                          <p:val>
                                            <p:fltVal val="0.9146"/>
                                          </p:val>
                                        </p:tav>
                                        <p:tav tm="43270">
                                          <p:val>
                                            <p:fltVal val="0.9084"/>
                                          </p:val>
                                        </p:tav>
                                        <p:tav tm="46600">
                                          <p:val>
                                            <p:fltVal val="0.9042"/>
                                          </p:val>
                                        </p:tav>
                                        <p:tav tm="49930">
                                          <p:val>
                                            <p:fltVal val="0.9017"/>
                                          </p:val>
                                        </p:tav>
                                        <p:tav tm="53250">
                                          <p:val>
                                            <p:fltVal val="0.9005"/>
                                          </p:val>
                                        </p:tav>
                                        <p:tav tm="56580">
                                          <p:val>
                                            <p:fltVal val="0.9"/>
                                          </p:val>
                                        </p:tav>
                                        <p:tav tm="59900">
                                          <p:val>
                                            <p:fltVal val="0.8999"/>
                                          </p:val>
                                        </p:tav>
                                        <p:tav tm="63220">
                                          <p:val>
                                            <p:fltVal val="0.9006"/>
                                          </p:val>
                                        </p:tav>
                                        <p:tav tm="66540">
                                          <p:val>
                                            <p:fltVal val="0.9046"/>
                                          </p:val>
                                        </p:tav>
                                        <p:tav tm="69870">
                                          <p:val>
                                            <p:fltVal val="0.9153"/>
                                          </p:val>
                                        </p:tav>
                                        <p:tav tm="73190">
                                          <p:val>
                                            <p:fltVal val="0.9362"/>
                                          </p:val>
                                        </p:tav>
                                        <p:tav tm="76510">
                                          <p:val>
                                            <p:fltVal val="0.9659"/>
                                          </p:val>
                                        </p:tav>
                                        <p:tav tm="79830">
                                          <p:val>
                                            <p:fltVal val="0.9858"/>
                                          </p:val>
                                        </p:tav>
                                        <p:tav tm="83160">
                                          <p:val>
                                            <p:fltVal val="0.9959"/>
                                          </p:val>
                                        </p:tav>
                                        <p:tav tm="86480">
                                          <p:val>
                                            <p:fltVal val="0.9995"/>
                                          </p:val>
                                        </p:tav>
                                        <p:tav tm="89800">
                                          <p:val>
                                            <p:fltVal val="1"/>
                                          </p:val>
                                        </p:tav>
                                        <p:tav tm="93120">
                                          <p:val>
                                            <p:fltVal val="1"/>
                                          </p:val>
                                        </p:tav>
                                        <p:tav tm="96450">
                                          <p:val>
                                            <p:fltVal val="1"/>
                                          </p:val>
                                        </p:tav>
                                        <p:tav tm="100000">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0.9998"/>
                                          </p:val>
                                        </p:tav>
                                        <p:tav>
                                          <p:val>
                                            <p:fltVal val="0.9987"/>
                                          </p:val>
                                        </p:tav>
                                        <p:tav>
                                          <p:val>
                                            <p:fltVal val="0.9955"/>
                                          </p:val>
                                        </p:tav>
                                        <p:tav>
                                          <p:val>
                                            <p:fltVal val="0.9888"/>
                                          </p:val>
                                        </p:tav>
                                        <p:tav>
                                          <p:val>
                                            <p:fltVal val="0.9775"/>
                                          </p:val>
                                        </p:tav>
                                        <p:tav>
                                          <p:val>
                                            <p:fltVal val="0.9605"/>
                                          </p:val>
                                        </p:tav>
                                        <p:tav>
                                          <p:val>
                                            <p:fltVal val="0.9385"/>
                                          </p:val>
                                        </p:tav>
                                        <p:tav>
                                          <p:val>
                                            <p:fltVal val="0.9217"/>
                                          </p:val>
                                        </p:tav>
                                        <p:tav>
                                          <p:val>
                                            <p:fltVal val="0.9107"/>
                                          </p:val>
                                        </p:tav>
                                        <p:tav>
                                          <p:val>
                                            <p:fltVal val="0.9042"/>
                                          </p:val>
                                        </p:tav>
                                        <p:tav>
                                          <p:val>
                                            <p:fltVal val="0.901"/>
                                          </p:val>
                                        </p:tav>
                                        <p:tav>
                                          <p:val>
                                            <p:fltVal val="0.9"/>
                                          </p:val>
                                        </p:tav>
                                        <p:tav>
                                          <p:val>
                                            <p:fltVal val="0.9"/>
                                          </p:val>
                                        </p:tav>
                                        <p:tav>
                                          <p:val>
                                            <p:fltVal val="0.901"/>
                                          </p:val>
                                        </p:tav>
                                        <p:tav>
                                          <p:val>
                                            <p:fltVal val="0.9061"/>
                                          </p:val>
                                        </p:tav>
                                        <p:tav>
                                          <p:val>
                                            <p:fltVal val="0.9186"/>
                                          </p:val>
                                        </p:tav>
                                        <p:tav>
                                          <p:val>
                                            <p:fltVal val="0.942"/>
                                          </p:val>
                                        </p:tav>
                                        <p:tav>
                                          <p:val>
                                            <p:fltVal val="0.9709"/>
                                          </p:val>
                                        </p:tav>
                                        <p:tav>
                                          <p:val>
                                            <p:fltVal val="0.9885"/>
                                          </p:val>
                                        </p:tav>
                                        <p:tav>
                                          <p:val>
                                            <p:fltVal val="0.997"/>
                                          </p:val>
                                        </p:tav>
                                        <p:tav>
                                          <p:val>
                                            <p:fltVal val="0.9997"/>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Lst>
                                    </p:anim>
                                    <p:anim calcmode="lin" valueType="num">
                                      <p:cBhvr additive="mult">
                                        <p:cTn id="18" dur="2000" fill="hold"/>
                                        <p:tgtEl>
                                          <p:spTgt spid="18"/>
                                        </p:tgtEl>
                                        <p:attrNameLst>
                                          <p:attrName>3d.view.scale.z</p:attrName>
                                        </p:attrNameLst>
                                      </p:cBhvr>
                                      <p:tavLst>
                                        <p:tav tm="0">
                                          <p:val>
                                            <p:fltVal val="1"/>
                                          </p:val>
                                        </p:tav>
                                        <p:tav tm="3330">
                                          <p:val>
                                            <p:fltVal val="1"/>
                                          </p:val>
                                        </p:tav>
                                        <p:tav tm="6660">
                                          <p:val>
                                            <p:fltVal val="1.0002"/>
                                          </p:val>
                                        </p:tav>
                                        <p:tav tm="9990">
                                          <p:val>
                                            <p:fltVal val="1.0009"/>
                                          </p:val>
                                        </p:tav>
                                        <p:tav tm="13320">
                                          <p:val>
                                            <p:fltVal val="1.0023"/>
                                          </p:val>
                                        </p:tav>
                                        <p:tav tm="16650">
                                          <p:val>
                                            <p:fltVal val="1.0046"/>
                                          </p:val>
                                        </p:tav>
                                        <p:tav tm="19970">
                                          <p:val>
                                            <p:fltVal val="1.008"/>
                                          </p:val>
                                        </p:tav>
                                        <p:tav tm="23290">
                                          <p:val>
                                            <p:fltVal val="1.0127"/>
                                          </p:val>
                                        </p:tav>
                                        <p:tav tm="26620">
                                          <p:val>
                                            <p:fltVal val="1.019"/>
                                          </p:val>
                                        </p:tav>
                                        <p:tav tm="29950">
                                          <p:val>
                                            <p:fltVal val="1.0271"/>
                                          </p:val>
                                        </p:tav>
                                        <p:tav tm="33280">
                                          <p:val>
                                            <p:fltVal val="1.0351"/>
                                          </p:val>
                                        </p:tav>
                                        <p:tav tm="36610">
                                          <p:val>
                                            <p:fltVal val="1.0414"/>
                                          </p:val>
                                        </p:tav>
                                        <p:tav tm="39940">
                                          <p:val>
                                            <p:fltVal val="1.046"/>
                                          </p:val>
                                        </p:tav>
                                        <p:tav tm="43270">
                                          <p:val>
                                            <p:fltVal val="1.0494"/>
                                          </p:val>
                                        </p:tav>
                                        <p:tav tm="46600">
                                          <p:val>
                                            <p:fltVal val="1.0516"/>
                                          </p:val>
                                        </p:tav>
                                        <p:tav tm="49930">
                                          <p:val>
                                            <p:fltVal val="1.053"/>
                                          </p:val>
                                        </p:tav>
                                        <p:tav tm="53250">
                                          <p:val>
                                            <p:fltVal val="1.0537"/>
                                          </p:val>
                                        </p:tav>
                                        <p:tav tm="56580">
                                          <p:val>
                                            <p:fltVal val="1.0539"/>
                                          </p:val>
                                        </p:tav>
                                        <p:tav tm="59900">
                                          <p:val>
                                            <p:fltVal val="1.054"/>
                                          </p:val>
                                        </p:tav>
                                        <p:tav tm="63220">
                                          <p:val>
                                            <p:fltVal val="1.0536"/>
                                          </p:val>
                                        </p:tav>
                                        <p:tav tm="66540">
                                          <p:val>
                                            <p:fltVal val="1.0515"/>
                                          </p:val>
                                        </p:tav>
                                        <p:tav tm="69870">
                                          <p:val>
                                            <p:fltVal val="1.0457"/>
                                          </p:val>
                                        </p:tav>
                                        <p:tav tm="73190">
                                          <p:val>
                                            <p:fltVal val="1.0344"/>
                                          </p:val>
                                        </p:tav>
                                        <p:tav tm="76510">
                                          <p:val>
                                            <p:fltVal val="1.0183"/>
                                          </p:val>
                                        </p:tav>
                                        <p:tav tm="79830">
                                          <p:val>
                                            <p:fltVal val="1.0076"/>
                                          </p:val>
                                        </p:tav>
                                        <p:tav tm="83160">
                                          <p:val>
                                            <p:fltVal val="1.0021"/>
                                          </p:val>
                                        </p:tav>
                                        <p:tav tm="86480">
                                          <p:val>
                                            <p:fltVal val="1.0002"/>
                                          </p:val>
                                        </p:tav>
                                        <p:tav tm="89800">
                                          <p:val>
                                            <p:fltVal val="1"/>
                                          </p:val>
                                        </p:tav>
                                        <p:tav tm="93120">
                                          <p:val>
                                            <p:fltVal val="1"/>
                                          </p:val>
                                        </p:tav>
                                        <p:tav tm="96450">
                                          <p:val>
                                            <p:fltVal val="1"/>
                                          </p:val>
                                        </p:tav>
                                        <p:tav tm="100000">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0006"/>
                                          </p:val>
                                        </p:tav>
                                        <p:tav>
                                          <p:val>
                                            <p:fltVal val="1.0024"/>
                                          </p:val>
                                        </p:tav>
                                        <p:tav>
                                          <p:val>
                                            <p:fltVal val="1.006"/>
                                          </p:val>
                                        </p:tav>
                                        <p:tav>
                                          <p:val>
                                            <p:fltVal val="1.0121"/>
                                          </p:val>
                                        </p:tav>
                                        <p:tav>
                                          <p:val>
                                            <p:fltVal val="1.0213"/>
                                          </p:val>
                                        </p:tav>
                                        <p:tav>
                                          <p:val>
                                            <p:fltVal val="1.0331"/>
                                          </p:val>
                                        </p:tav>
                                        <p:tav>
                                          <p:val>
                                            <p:fltVal val="1.0422"/>
                                          </p:val>
                                        </p:tav>
                                        <p:tav>
                                          <p:val>
                                            <p:fltVal val="1.0482"/>
                                          </p:val>
                                        </p:tav>
                                        <p:tav>
                                          <p:val>
                                            <p:fltVal val="1.0516"/>
                                          </p:val>
                                        </p:tav>
                                        <p:tav>
                                          <p:val>
                                            <p:fltVal val="1.0534"/>
                                          </p:val>
                                        </p:tav>
                                        <p:tav>
                                          <p:val>
                                            <p:fltVal val="1.0539"/>
                                          </p:val>
                                        </p:tav>
                                        <p:tav>
                                          <p:val>
                                            <p:fltVal val="1.0539"/>
                                          </p:val>
                                        </p:tav>
                                        <p:tav>
                                          <p:val>
                                            <p:fltVal val="1.0534"/>
                                          </p:val>
                                        </p:tav>
                                        <p:tav>
                                          <p:val>
                                            <p:fltVal val="1.0506"/>
                                          </p:val>
                                        </p:tav>
                                        <p:tav>
                                          <p:val>
                                            <p:fltVal val="1.0439"/>
                                          </p:val>
                                        </p:tav>
                                        <p:tav>
                                          <p:val>
                                            <p:fltVal val="1.0312"/>
                                          </p:val>
                                        </p:tav>
                                        <p:tav>
                                          <p:val>
                                            <p:fltVal val="1.0156"/>
                                          </p:val>
                                        </p:tav>
                                        <p:tav>
                                          <p:val>
                                            <p:fltVal val="1.0061"/>
                                          </p:val>
                                        </p:tav>
                                        <p:tav>
                                          <p:val>
                                            <p:fltVal val="1.0015"/>
                                          </p:val>
                                        </p:tav>
                                        <p:tav>
                                          <p:val>
                                            <p:fltVal val="1.000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
                                          <p:val>
                                            <p:fltVal val="1"/>
                                          </p:val>
                                        </p:tav>
                                      </p:tavLst>
                                    </p:anim>
                                  </p:childTnLst>
                                </p:cTn>
                              </p:par>
                            </p:childTnLst>
                          </p:cTn>
                        </p:par>
                        <p:par>
                          <p:cTn id="19" fill="hold">
                            <p:stCondLst>
                              <p:cond delay="3000"/>
                            </p:stCondLst>
                            <p:childTnLst>
                              <p:par>
                                <p:cTn id="20" presetID="38" presetClass="emph" presetSubtype="128" repeatCount="indefinite" fill="hold" nodeType="afterEffect">
                                  <p:stCondLst>
                                    <p:cond delay="0"/>
                                  </p:stCondLst>
                                  <p:childTnLst>
                                    <p:anim calcmode="lin" valueType="num">
                                      <p:cBhvr additive="sum">
                                        <p:cTn id="21" dur="5000" fill="hold"/>
                                        <p:tgtEl>
                                          <p:spTgt spid="18"/>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A96F36E-EF32-46CD-B11D-2F6D4756E5CD}"/>
              </a:ext>
            </a:extLst>
          </p:cNvPr>
          <p:cNvSpPr>
            <a:spLocks noGrp="1"/>
          </p:cNvSpPr>
          <p:nvPr>
            <p:ph type="title"/>
          </p:nvPr>
        </p:nvSpPr>
        <p:spPr>
          <a:xfrm>
            <a:off x="722313" y="2060983"/>
            <a:ext cx="7772400" cy="1362075"/>
          </a:xfrm>
        </p:spPr>
        <p:txBody>
          <a:bodyPr/>
          <a:lstStyle/>
          <a:p>
            <a:pPr algn="ctr"/>
            <a:r>
              <a:rPr lang="en-US" sz="6000" dirty="0" err="1">
                <a:solidFill>
                  <a:srgbClr val="5194C3"/>
                </a:solidFill>
                <a:effectLst>
                  <a:outerShdw blurRad="38100" dist="38100" dir="2700000" algn="tl">
                    <a:srgbClr val="000000">
                      <a:alpha val="43137"/>
                    </a:srgbClr>
                  </a:outerShdw>
                </a:effectLst>
              </a:rPr>
              <a:t>Anhepatic</a:t>
            </a:r>
            <a:r>
              <a:rPr lang="en-US" dirty="0"/>
              <a:t> </a:t>
            </a:r>
          </a:p>
        </p:txBody>
      </p:sp>
      <p:sp>
        <p:nvSpPr>
          <p:cNvPr id="5" name="Text Placeholder 4">
            <a:extLst>
              <a:ext uri="{FF2B5EF4-FFF2-40B4-BE49-F238E27FC236}">
                <a16:creationId xmlns="" xmlns:a16="http://schemas.microsoft.com/office/drawing/2014/main" id="{965A1A64-AA97-4361-802D-F1065974BD12}"/>
              </a:ext>
            </a:extLst>
          </p:cNvPr>
          <p:cNvSpPr>
            <a:spLocks noGrp="1"/>
          </p:cNvSpPr>
          <p:nvPr>
            <p:ph type="body" idx="1"/>
          </p:nvPr>
        </p:nvSpPr>
        <p:spPr/>
        <p:txBody>
          <a:bodyPr/>
          <a:lstStyle/>
          <a:p>
            <a:endParaRPr lang="en-US" dirty="0"/>
          </a:p>
        </p:txBody>
      </p:sp>
      <mc:AlternateContent xmlns:mc="http://schemas.openxmlformats.org/markup-compatibility/2006">
        <mc:Choice xmlns="" xmlns:am3d="http://schemas.microsoft.com/office/drawing/2017/model3d" Requires="am3d">
          <p:graphicFrame>
            <p:nvGraphicFramePr>
              <p:cNvPr id="2" name="3D Model 1" descr="Fígado Humano Completo">
                <a:extLst>
                  <a:ext uri="{FF2B5EF4-FFF2-40B4-BE49-F238E27FC236}">
                    <a16:creationId xmlns:a16="http://schemas.microsoft.com/office/drawing/2014/main" id="{B6944F45-0013-4BE7-B694-3A67AF9582B2}"/>
                  </a:ext>
                </a:extLst>
              </p:cNvPr>
              <p:cNvGraphicFramePr>
                <a:graphicFrameLocks noChangeAspect="1"/>
              </p:cNvGraphicFramePr>
              <p:nvPr>
                <p:extLst>
                  <p:ext uri="{D42A27DB-BD31-4B8C-83A1-F6EECF244321}">
                    <p14:modId xmlns:p14="http://schemas.microsoft.com/office/powerpoint/2010/main" val="3089959117"/>
                  </p:ext>
                </p:extLst>
              </p:nvPr>
            </p:nvGraphicFramePr>
            <p:xfrm>
              <a:off x="3567894" y="3211419"/>
              <a:ext cx="2008206" cy="2521586"/>
            </p:xfrm>
            <a:graphic>
              <a:graphicData uri="http://schemas.microsoft.com/office/drawing/2017/model3d">
                <am3d:model3d r:embed="rId2">
                  <am3d:spPr>
                    <a:xfrm>
                      <a:off x="0" y="0"/>
                      <a:ext cx="2008206" cy="2521586"/>
                    </a:xfrm>
                    <a:prstGeom prst="rect">
                      <a:avLst/>
                    </a:prstGeom>
                  </am3d:spPr>
                  <am3d:camera>
                    <am3d:pos x="0" y="0" z="74715966"/>
                    <am3d:up dx="0" dy="36000000" dz="0"/>
                    <am3d:lookAt x="0" y="0" z="0"/>
                    <am3d:perspective fov="2700000"/>
                  </am3d:camera>
                  <am3d:trans>
                    <am3d:meterPerModelUnit n="149680969" d="1000000"/>
                    <am3d:preTrans dx="-1" dy="-4330195" dz="-13794607"/>
                    <am3d:scale>
                      <am3d:sx n="1000000" d="1000000"/>
                      <am3d:sy n="1000000" d="1000000"/>
                      <am3d:sz n="1000000" d="1000000"/>
                    </am3d:scale>
                    <am3d:rot ax="-10540314" ay="-903946" az="10732386"/>
                    <am3d:postTrans dx="0" dy="0" dz="0"/>
                  </am3d:trans>
                  <am3d:attrSrcUrl r:id="rId3"/>
                  <am3d:raster rName="Office3DRenderer" rVer="16.0.8326">
                    <am3d:blip r:embed="rId4"/>
                  </am3d:raster>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Fígado Humano Completo">
                <a:extLst>
                  <a:ext uri="{FF2B5EF4-FFF2-40B4-BE49-F238E27FC236}">
                    <a16:creationId xmlns:am3d="http://schemas.microsoft.com/office/drawing/2017/model3d" xmlns="" xmlns:a16="http://schemas.microsoft.com/office/drawing/2014/main" id="{B6944F45-0013-4BE7-B694-3A67AF9582B2}"/>
                  </a:ext>
                </a:extLst>
              </p:cNvPr>
              <p:cNvPicPr>
                <a:picLocks noGrp="1" noRot="1" noChangeAspect="1" noMove="1" noResize="1" noEditPoints="1" noAdjustHandles="1" noChangeArrowheads="1" noChangeShapeType="1" noCrop="1"/>
              </p:cNvPicPr>
              <p:nvPr/>
            </p:nvPicPr>
            <p:blipFill>
              <a:blip r:embed="rId5"/>
              <a:stretch>
                <a:fillRect/>
              </a:stretch>
            </p:blipFill>
            <p:spPr>
              <a:xfrm>
                <a:off x="3567894" y="3211419"/>
                <a:ext cx="2008206" cy="2521586"/>
              </a:xfrm>
              <a:prstGeom prst="rect">
                <a:avLst/>
              </a:prstGeom>
            </p:spPr>
          </p:pic>
        </mc:Fallback>
      </mc:AlternateContent>
    </p:spTree>
    <p:extLst>
      <p:ext uri="{BB962C8B-B14F-4D97-AF65-F5344CB8AC3E}">
        <p14:creationId xmlns:p14="http://schemas.microsoft.com/office/powerpoint/2010/main" val="158522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1000" fill="hold"/>
                                        <p:tgtEl>
                                          <p:spTgt spid="2"/>
                                        </p:tgtEl>
                                        <p:attrNameLst>
                                          <p:attrName>3d.view.rotation.y</p:attrName>
                                        </p:attrNameLst>
                                      </p:cBhvr>
                                    </p:animRot>
                                  </p:childTnLst>
                                </p:cTn>
                              </p:par>
                            </p:childTnLst>
                          </p:cTn>
                        </p:par>
                        <p:par>
                          <p:cTn id="7" fill="hold">
                            <p:stCondLst>
                              <p:cond delay="1000"/>
                            </p:stCondLst>
                            <p:childTnLst>
                              <p:par>
                                <p:cTn id="8" presetID="60" presetClass="exit" presetSubtype="128" fill="hold" nodeType="afterEffect">
                                  <p:stCondLst>
                                    <p:cond delay="0"/>
                                  </p:stCondLst>
                                  <p:childTnLst>
                                    <p:animEffect transition="out" filter="fade">
                                      <p:cBhvr>
                                        <p:cTn id="9" dur="1000"/>
                                        <p:tgtEl>
                                          <p:spTgt spid="2"/>
                                        </p:tgtEl>
                                      </p:cBhvr>
                                    </p:animEffect>
                                    <p:anim calcmode="lin" valueType="num">
                                      <p:cBhvr additive="sum">
                                        <p:cTn id="10" dur="1000"/>
                                        <p:tgtEl>
                                          <p:spTgt spid="2"/>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11" dur="1000"/>
                                        <p:tgtEl>
                                          <p:spTgt spid="2"/>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12" dur="1000"/>
                                        <p:tgtEl>
                                          <p:spTgt spid="2"/>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13" dur="1000"/>
                                        <p:tgtEl>
                                          <p:spTgt spid="2"/>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1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43474" y="403107"/>
            <a:ext cx="8893629" cy="657459"/>
          </a:xfrm>
        </p:spPr>
        <p:txBody>
          <a:bodyPr>
            <a:normAutofit fontScale="90000"/>
          </a:bodyPr>
          <a:lstStyle/>
          <a:p>
            <a:pPr eaLnBrk="1" hangingPunct="1"/>
            <a:r>
              <a:rPr lang="en-US" b="1" dirty="0">
                <a:solidFill>
                  <a:srgbClr val="6490C5"/>
                </a:solidFill>
                <a:effectLst>
                  <a:outerShdw blurRad="38100" dist="38100" dir="2700000" algn="tl">
                    <a:srgbClr val="000000">
                      <a:alpha val="43137"/>
                    </a:srgbClr>
                  </a:outerShdw>
                </a:effectLst>
                <a:latin typeface="Georgia" panose="02040502050405020303" pitchFamily="18" charset="0"/>
              </a:rPr>
              <a:t>Left Ventricular Outflow Tract (LVOT)</a:t>
            </a:r>
          </a:p>
        </p:txBody>
      </p:sp>
      <p:sp>
        <p:nvSpPr>
          <p:cNvPr id="104450" name="Content Placeholder 4"/>
          <p:cNvSpPr>
            <a:spLocks noGrp="1"/>
          </p:cNvSpPr>
          <p:nvPr>
            <p:ph idx="1"/>
          </p:nvPr>
        </p:nvSpPr>
        <p:spPr>
          <a:xfrm>
            <a:off x="457200" y="1270000"/>
            <a:ext cx="8229600" cy="4856163"/>
          </a:xfrm>
        </p:spPr>
        <p:txBody>
          <a:bodyPr>
            <a:normAutofit/>
          </a:bodyPr>
          <a:lstStyle/>
          <a:p>
            <a:pPr marL="0" indent="0" eaLnBrk="1" hangingPunct="1">
              <a:spcBef>
                <a:spcPct val="0"/>
              </a:spcBef>
              <a:spcAft>
                <a:spcPts val="600"/>
              </a:spcAft>
              <a:buFont typeface="Arial" charset="0"/>
              <a:buNone/>
            </a:pPr>
            <a:r>
              <a:rPr lang="en-US" sz="2800" dirty="0">
                <a:latin typeface="Calibri" charset="0"/>
              </a:rPr>
              <a:t>New LVOT obstruction may suggest </a:t>
            </a:r>
            <a:r>
              <a:rPr lang="en-US" sz="2800" i="1" dirty="0">
                <a:latin typeface="Calibri" charset="0"/>
              </a:rPr>
              <a:t>HYPOVOLEMIA</a:t>
            </a:r>
            <a:endParaRPr lang="en-US" sz="2800" i="1" u="sng" dirty="0">
              <a:latin typeface="Calibri" charset="0"/>
            </a:endParaRPr>
          </a:p>
        </p:txBody>
      </p:sp>
      <p:pic>
        <p:nvPicPr>
          <p:cNvPr id="2" name="ME LAX HOCM colo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077" t="8280" r="-2077" b="2588"/>
          <a:stretch/>
        </p:blipFill>
        <p:spPr>
          <a:xfrm>
            <a:off x="3704923" y="2918410"/>
            <a:ext cx="5521046" cy="3685590"/>
          </a:xfrm>
          <a:prstGeom prst="rect">
            <a:avLst/>
          </a:prstGeom>
        </p:spPr>
      </p:pic>
      <p:pic>
        <p:nvPicPr>
          <p:cNvPr id="3" name="JF ME LAX color.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3092" t="1" r="1017" b="9166"/>
          <a:stretch/>
        </p:blipFill>
        <p:spPr>
          <a:xfrm>
            <a:off x="43474" y="1858568"/>
            <a:ext cx="3758184" cy="2429550"/>
          </a:xfrm>
          <a:prstGeom prst="rect">
            <a:avLst/>
          </a:prstGeom>
        </p:spPr>
      </p:pic>
    </p:spTree>
    <p:extLst>
      <p:ext uri="{BB962C8B-B14F-4D97-AF65-F5344CB8AC3E}">
        <p14:creationId xmlns:p14="http://schemas.microsoft.com/office/powerpoint/2010/main" val="279633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 fill="hold"/>
                                        <p:tgtEl>
                                          <p:spTgt spid="3"/>
                                        </p:tgtEl>
                                      </p:cBhvr>
                                    </p:cmd>
                                  </p:childTnLst>
                                </p:cTn>
                              </p:par>
                            </p:childTnLst>
                          </p:cTn>
                        </p:par>
                        <p:par>
                          <p:cTn id="7" fill="hold">
                            <p:stCondLst>
                              <p:cond delay="1900"/>
                            </p:stCondLst>
                            <p:childTnLst>
                              <p:par>
                                <p:cTn id="8" presetID="1" presetClass="mediacall" presetSubtype="0" fill="hold" nodeType="afterEffect">
                                  <p:stCondLst>
                                    <p:cond delay="0"/>
                                  </p:stCondLst>
                                  <p:childTnLst>
                                    <p:cmd type="call" cmd="playFrom(0.0)">
                                      <p:cBhvr>
                                        <p:cTn id="9" dur="12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repeatCount="indefinite"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457200" y="150123"/>
            <a:ext cx="8229600" cy="657459"/>
          </a:xfrm>
        </p:spPr>
        <p:txBody>
          <a:bodyPr>
            <a:normAutofit fontScale="90000"/>
          </a:bodyPr>
          <a:lstStyle/>
          <a:p>
            <a:pPr eaLnBrk="1" hangingPunct="1"/>
            <a:r>
              <a:rPr lang="en-US" b="1" dirty="0">
                <a:solidFill>
                  <a:srgbClr val="6490C5"/>
                </a:solidFill>
                <a:effectLst>
                  <a:outerShdw blurRad="38100" dist="38100" dir="2700000" algn="tl">
                    <a:srgbClr val="000000">
                      <a:alpha val="43137"/>
                    </a:srgbClr>
                  </a:outerShdw>
                </a:effectLst>
                <a:latin typeface="Georgia" panose="02040502050405020303" pitchFamily="18" charset="0"/>
              </a:rPr>
              <a:t>Systolic Anterior Motion (SAM)</a:t>
            </a:r>
          </a:p>
        </p:txBody>
      </p:sp>
      <p:sp>
        <p:nvSpPr>
          <p:cNvPr id="104450" name="Content Placeholder 4"/>
          <p:cNvSpPr>
            <a:spLocks noGrp="1"/>
          </p:cNvSpPr>
          <p:nvPr>
            <p:ph idx="1"/>
          </p:nvPr>
        </p:nvSpPr>
        <p:spPr>
          <a:xfrm>
            <a:off x="457200" y="1270000"/>
            <a:ext cx="8229600" cy="4856163"/>
          </a:xfrm>
        </p:spPr>
        <p:txBody>
          <a:bodyPr>
            <a:normAutofit/>
          </a:bodyPr>
          <a:lstStyle/>
          <a:p>
            <a:pPr marL="0" indent="0" eaLnBrk="1" hangingPunct="1">
              <a:spcBef>
                <a:spcPct val="0"/>
              </a:spcBef>
              <a:spcAft>
                <a:spcPts val="600"/>
              </a:spcAft>
              <a:buFont typeface="Arial" charset="0"/>
              <a:buNone/>
            </a:pPr>
            <a:r>
              <a:rPr lang="en-US" sz="2800" dirty="0">
                <a:latin typeface="Calibri" charset="0"/>
              </a:rPr>
              <a:t>New SAM may suggest</a:t>
            </a:r>
            <a:br>
              <a:rPr lang="en-US" sz="2800" dirty="0">
                <a:latin typeface="Calibri" charset="0"/>
              </a:rPr>
            </a:br>
            <a:r>
              <a:rPr lang="en-US" sz="2800" i="1" dirty="0">
                <a:latin typeface="Calibri" charset="0"/>
              </a:rPr>
              <a:t>HYPOVOLEMIA</a:t>
            </a:r>
            <a:endParaRPr lang="en-US" sz="2800" i="1" u="sng" dirty="0">
              <a:latin typeface="Calibri" charset="0"/>
            </a:endParaRPr>
          </a:p>
        </p:txBody>
      </p:sp>
      <p:pic>
        <p:nvPicPr>
          <p:cNvPr id="9" name="Picture 8" descr="Screen Shot 2017-04-22 at 6.41.27 PM.png"/>
          <p:cNvPicPr>
            <a:picLocks noChangeAspect="1"/>
          </p:cNvPicPr>
          <p:nvPr/>
        </p:nvPicPr>
        <p:blipFill>
          <a:blip r:embed="rId7">
            <a:extLst>
              <a:ext uri="{28A0092B-C50C-407E-A947-70E740481C1C}">
                <a14:useLocalDpi xmlns:a14="http://schemas.microsoft.com/office/drawing/2010/main" val="0"/>
              </a:ext>
            </a:extLst>
          </a:blip>
          <a:srcRect l="24867" t="7820" r="16019" b="5280"/>
          <a:stretch>
            <a:fillRect/>
          </a:stretch>
        </p:blipFill>
        <p:spPr bwMode="auto">
          <a:xfrm>
            <a:off x="5528235" y="815198"/>
            <a:ext cx="2145740" cy="2158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RT SAM HOCM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7998" b="1334"/>
          <a:stretch/>
        </p:blipFill>
        <p:spPr>
          <a:xfrm>
            <a:off x="-343465" y="2973277"/>
            <a:ext cx="4966265" cy="3377060"/>
          </a:xfrm>
          <a:prstGeom prst="rect">
            <a:avLst/>
          </a:prstGeom>
        </p:spPr>
      </p:pic>
      <p:pic>
        <p:nvPicPr>
          <p:cNvPr id="3" name="RT SAM HOCM color.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t="9329" b="3"/>
          <a:stretch/>
        </p:blipFill>
        <p:spPr>
          <a:xfrm>
            <a:off x="4177735" y="2973276"/>
            <a:ext cx="4966265" cy="3377060"/>
          </a:xfrm>
          <a:prstGeom prst="rect">
            <a:avLst/>
          </a:prstGeom>
        </p:spPr>
      </p:pic>
    </p:spTree>
    <p:extLst>
      <p:ext uri="{BB962C8B-B14F-4D97-AF65-F5344CB8AC3E}">
        <p14:creationId xmlns:p14="http://schemas.microsoft.com/office/powerpoint/2010/main" val="14248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 fill="hold"/>
                                        <p:tgtEl>
                                          <p:spTgt spid="2"/>
                                        </p:tgtEl>
                                      </p:cBhvr>
                                    </p:cmd>
                                  </p:childTnLst>
                                </p:cTn>
                              </p:par>
                            </p:childTnLst>
                          </p:cTn>
                        </p:par>
                        <p:par>
                          <p:cTn id="7" fill="hold">
                            <p:stCondLst>
                              <p:cond delay="2041"/>
                            </p:stCondLst>
                            <p:childTnLst>
                              <p:par>
                                <p:cTn id="8" presetID="1" presetClass="mediacall" presetSubtype="0" fill="hold" nodeType="afterEffect">
                                  <p:stCondLst>
                                    <p:cond delay="0"/>
                                  </p:stCondLst>
                                  <p:childTnLst>
                                    <p:cmd type="call" cmd="playFrom(0.0)">
                                      <p:cBhvr>
                                        <p:cTn id="9" dur="2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A96F36E-EF32-46CD-B11D-2F6D4756E5CD}"/>
              </a:ext>
            </a:extLst>
          </p:cNvPr>
          <p:cNvSpPr>
            <a:spLocks noGrp="1"/>
          </p:cNvSpPr>
          <p:nvPr>
            <p:ph type="title"/>
          </p:nvPr>
        </p:nvSpPr>
        <p:spPr>
          <a:xfrm>
            <a:off x="685800" y="2294731"/>
            <a:ext cx="7772400" cy="1362075"/>
          </a:xfrm>
        </p:spPr>
        <p:txBody>
          <a:bodyPr/>
          <a:lstStyle/>
          <a:p>
            <a:pPr algn="ctr"/>
            <a:r>
              <a:rPr lang="en-US" sz="4800" dirty="0">
                <a:solidFill>
                  <a:srgbClr val="6490C5"/>
                </a:solidFill>
                <a:effectLst>
                  <a:outerShdw blurRad="38100" dist="38100" dir="2700000" algn="tl">
                    <a:srgbClr val="000000">
                      <a:alpha val="43137"/>
                    </a:srgbClr>
                  </a:outerShdw>
                </a:effectLst>
              </a:rPr>
              <a:t>Post-</a:t>
            </a:r>
            <a:r>
              <a:rPr lang="en-US" sz="4800" dirty="0" err="1">
                <a:solidFill>
                  <a:srgbClr val="6490C5"/>
                </a:solidFill>
                <a:effectLst>
                  <a:outerShdw blurRad="38100" dist="38100" dir="2700000" algn="tl">
                    <a:srgbClr val="000000">
                      <a:alpha val="43137"/>
                    </a:srgbClr>
                  </a:outerShdw>
                </a:effectLst>
              </a:rPr>
              <a:t>Anhepatic</a:t>
            </a:r>
            <a:r>
              <a:rPr lang="en-US" dirty="0"/>
              <a:t> </a:t>
            </a:r>
          </a:p>
        </p:txBody>
      </p:sp>
      <p:sp>
        <p:nvSpPr>
          <p:cNvPr id="5" name="Text Placeholder 4">
            <a:extLst>
              <a:ext uri="{FF2B5EF4-FFF2-40B4-BE49-F238E27FC236}">
                <a16:creationId xmlns="" xmlns:a16="http://schemas.microsoft.com/office/drawing/2014/main" id="{965A1A64-AA97-4361-802D-F1065974BD12}"/>
              </a:ext>
            </a:extLst>
          </p:cNvPr>
          <p:cNvSpPr>
            <a:spLocks noGrp="1"/>
          </p:cNvSpPr>
          <p:nvPr>
            <p:ph type="body" idx="1"/>
          </p:nvPr>
        </p:nvSpPr>
        <p:spPr/>
        <p:txBody>
          <a:bodyPr/>
          <a:lstStyle/>
          <a:p>
            <a:endParaRPr lang="en-US" dirty="0"/>
          </a:p>
        </p:txBody>
      </p:sp>
      <mc:AlternateContent xmlns:mc="http://schemas.openxmlformats.org/markup-compatibility/2006">
        <mc:Choice xmlns="" xmlns:am3d="http://schemas.microsoft.com/office/drawing/2017/model3d" Requires="am3d">
          <p:graphicFrame>
            <p:nvGraphicFramePr>
              <p:cNvPr id="6" name="3D Model 5" descr="Fígado Humano Completo">
                <a:extLst>
                  <a:ext uri="{FF2B5EF4-FFF2-40B4-BE49-F238E27FC236}">
                    <a16:creationId xmlns:a16="http://schemas.microsoft.com/office/drawing/2014/main" id="{15073652-8224-4AB8-8550-2558351D8E7F}"/>
                  </a:ext>
                </a:extLst>
              </p:cNvPr>
              <p:cNvGraphicFramePr>
                <a:graphicFrameLocks noChangeAspect="1"/>
              </p:cNvGraphicFramePr>
              <p:nvPr>
                <p:extLst>
                  <p:ext uri="{D42A27DB-BD31-4B8C-83A1-F6EECF244321}">
                    <p14:modId xmlns:p14="http://schemas.microsoft.com/office/powerpoint/2010/main" val="304275957"/>
                  </p:ext>
                </p:extLst>
              </p:nvPr>
            </p:nvGraphicFramePr>
            <p:xfrm>
              <a:off x="3567894" y="3211419"/>
              <a:ext cx="2008206" cy="2521586"/>
            </p:xfrm>
            <a:graphic>
              <a:graphicData uri="http://schemas.microsoft.com/office/drawing/2017/model3d">
                <am3d:model3d r:embed="rId2">
                  <am3d:spPr>
                    <a:xfrm>
                      <a:off x="0" y="0"/>
                      <a:ext cx="2008206" cy="2521586"/>
                    </a:xfrm>
                    <a:prstGeom prst="rect">
                      <a:avLst/>
                    </a:prstGeom>
                  </am3d:spPr>
                  <am3d:camera>
                    <am3d:pos x="0" y="0" z="74715966"/>
                    <am3d:up dx="0" dy="36000000" dz="0"/>
                    <am3d:lookAt x="0" y="0" z="0"/>
                    <am3d:perspective fov="2700000"/>
                  </am3d:camera>
                  <am3d:trans>
                    <am3d:meterPerModelUnit n="149680969" d="1000000"/>
                    <am3d:preTrans dx="-1" dy="-4330195" dz="-13794607"/>
                    <am3d:scale>
                      <am3d:sx n="1000000" d="1000000"/>
                      <am3d:sy n="1000000" d="1000000"/>
                      <am3d:sz n="1000000" d="1000000"/>
                    </am3d:scale>
                    <am3d:rot ax="-10540314" ay="-903946" az="10732386"/>
                    <am3d:postTrans dx="0" dy="0" dz="0"/>
                  </am3d:trans>
                  <am3d:attrSrcUrl r:id="rId3"/>
                  <am3d:raster rName="Office3DRenderer" rVer="16.0.8326">
                    <am3d:blip r:embed="rId4"/>
                  </am3d:raster>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Fígado Humano Completo">
                <a:extLst>
                  <a:ext uri="{FF2B5EF4-FFF2-40B4-BE49-F238E27FC236}">
                    <a16:creationId xmlns:am3d="http://schemas.microsoft.com/office/drawing/2017/model3d" xmlns="" xmlns:a16="http://schemas.microsoft.com/office/drawing/2014/main" id="{15073652-8224-4AB8-8550-2558351D8E7F}"/>
                  </a:ext>
                </a:extLst>
              </p:cNvPr>
              <p:cNvPicPr>
                <a:picLocks noGrp="1" noRot="1" noChangeAspect="1" noMove="1" noResize="1" noEditPoints="1" noAdjustHandles="1" noChangeArrowheads="1" noChangeShapeType="1" noCrop="1"/>
              </p:cNvPicPr>
              <p:nvPr/>
            </p:nvPicPr>
            <p:blipFill>
              <a:blip r:embed="rId5"/>
              <a:stretch>
                <a:fillRect/>
              </a:stretch>
            </p:blipFill>
            <p:spPr>
              <a:xfrm>
                <a:off x="3567894" y="3211419"/>
                <a:ext cx="2008206" cy="2521586"/>
              </a:xfrm>
              <a:prstGeom prst="rect">
                <a:avLst/>
              </a:prstGeom>
            </p:spPr>
          </p:pic>
        </mc:Fallback>
      </mc:AlternateContent>
    </p:spTree>
    <p:extLst>
      <p:ext uri="{BB962C8B-B14F-4D97-AF65-F5344CB8AC3E}">
        <p14:creationId xmlns:p14="http://schemas.microsoft.com/office/powerpoint/2010/main" val="22373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02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additive="sum">
                                        <p:cTn id="8" dur="1000" fill="hold"/>
                                        <p:tgtEl>
                                          <p:spTgt spid="6"/>
                                        </p:tgtEl>
                                        <p:attrNameLst>
                                          <p:attrName>3d.view.rotation.x</p:attrName>
                                        </p:attrNameLst>
                                      </p:cBhvr>
                                      <p:tavLst>
                                        <p:tav tm="0">
                                          <p:val>
                                            <p:fltVal val="-40"/>
                                          </p:val>
                                        </p:tav>
                                        <p:tav tm="3330">
                                          <p:val>
                                            <p:fltVal val="-39.8698"/>
                                          </p:val>
                                        </p:tav>
                                        <p:tav tm="6660">
                                          <p:val>
                                            <p:fltVal val="-39.4913"/>
                                          </p:val>
                                        </p:tav>
                                        <p:tav tm="9990">
                                          <p:val>
                                            <p:fltVal val="-38.8821"/>
                                          </p:val>
                                        </p:tav>
                                        <p:tav tm="13320">
                                          <p:val>
                                            <p:fltVal val="-38.0599"/>
                                          </p:val>
                                        </p:tav>
                                        <p:tav tm="16650">
                                          <p:val>
                                            <p:fltVal val="-37.0425"/>
                                          </p:val>
                                        </p:tav>
                                        <p:tav tm="19970">
                                          <p:val>
                                            <p:fltVal val="-35.8515"/>
                                          </p:val>
                                        </p:tav>
                                        <p:tav tm="23290">
                                          <p:val>
                                            <p:fltVal val="-34.5015"/>
                                          </p:val>
                                        </p:tav>
                                        <p:tav tm="26620">
                                          <p:val>
                                            <p:fltVal val="-33.0055"/>
                                          </p:val>
                                        </p:tav>
                                        <p:tav tm="29950">
                                          <p:val>
                                            <p:fltVal val="-31.3851"/>
                                          </p:val>
                                        </p:tav>
                                        <p:tav tm="33280">
                                          <p:val>
                                            <p:fltVal val="-29.658"/>
                                          </p:val>
                                        </p:tav>
                                        <p:tav tm="36610">
                                          <p:val>
                                            <p:fltVal val="-27.8419"/>
                                          </p:val>
                                        </p:tav>
                                        <p:tav tm="39940">
                                          <p:val>
                                            <p:fltVal val="-25.9545"/>
                                          </p:val>
                                        </p:tav>
                                        <p:tav tm="43270">
                                          <p:val>
                                            <p:fltVal val="-24.0136"/>
                                          </p:val>
                                        </p:tav>
                                        <p:tav tm="46600">
                                          <p:val>
                                            <p:fltVal val="-22.0368"/>
                                          </p:val>
                                        </p:tav>
                                        <p:tav tm="49930">
                                          <p:val>
                                            <p:fltVal val="-20.0419"/>
                                          </p:val>
                                        </p:tav>
                                        <p:tav tm="53250">
                                          <p:val>
                                            <p:fltVal val="-18.0527"/>
                                          </p:val>
                                        </p:tav>
                                        <p:tav tm="56580">
                                          <p:val>
                                            <p:fltVal val="-16.0747"/>
                                          </p:val>
                                        </p:tav>
                                        <p:tav tm="59900">
                                          <p:val>
                                            <p:fltVal val="-14.1376"/>
                                          </p:val>
                                        </p:tav>
                                        <p:tav tm="63220">
                                          <p:val>
                                            <p:fltVal val="-12.2528"/>
                                          </p:val>
                                        </p:tav>
                                        <p:tav tm="66540">
                                          <p:val>
                                            <p:fltVal val="-10.4379"/>
                                          </p:val>
                                        </p:tav>
                                        <p:tav tm="69870">
                                          <p:val>
                                            <p:fltVal val="-8.7056"/>
                                          </p:val>
                                        </p:tav>
                                        <p:tav tm="73190">
                                          <p:val>
                                            <p:fltVal val="-7.0836"/>
                                          </p:val>
                                        </p:tav>
                                        <p:tav tm="76510">
                                          <p:val>
                                            <p:fltVal val="-5.5844"/>
                                          </p:val>
                                        </p:tav>
                                        <p:tav tm="79830">
                                          <p:val>
                                            <p:fltVal val="-4.2254"/>
                                          </p:val>
                                        </p:tav>
                                        <p:tav tm="83160">
                                          <p:val>
                                            <p:fltVal val="-3.0209"/>
                                          </p:val>
                                        </p:tav>
                                        <p:tav tm="86480">
                                          <p:val>
                                            <p:fltVal val="-1.9957"/>
                                          </p:val>
                                        </p:tav>
                                        <p:tav tm="89800">
                                          <p:val>
                                            <p:fltVal val="-1.1635"/>
                                          </p:val>
                                        </p:tav>
                                        <p:tav tm="93120">
                                          <p:val>
                                            <p:fltVal val="-0.5419"/>
                                          </p:val>
                                        </p:tav>
                                        <p:tav tm="96450">
                                          <p:val>
                                            <p:fltVal val="-0.1476"/>
                                          </p:val>
                                        </p:tav>
                                        <p:tav tm="100000">
                                          <p:val>
                                            <p:fltVal val="0"/>
                                          </p:val>
                                        </p:tav>
                                      </p:tavLst>
                                    </p:anim>
                                    <p:anim calcmode="lin" valueType="num">
                                      <p:cBhvr additive="mult">
                                        <p:cTn id="9" dur="1000" fill="hold"/>
                                        <p:tgtEl>
                                          <p:spTgt spid="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perfusion">
            <a:hlinkClick r:id="" action="ppaction://media"/>
            <a:extLst>
              <a:ext uri="{FF2B5EF4-FFF2-40B4-BE49-F238E27FC236}">
                <a16:creationId xmlns="" xmlns:a16="http://schemas.microsoft.com/office/drawing/2014/main" id="{22767FAA-244A-493B-969C-904D2FDCE2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4272" y="238025"/>
            <a:ext cx="7475455" cy="5606591"/>
          </a:xfrm>
          <a:prstGeom prst="rect">
            <a:avLst/>
          </a:prstGeom>
        </p:spPr>
      </p:pic>
    </p:spTree>
    <p:extLst>
      <p:ext uri="{BB962C8B-B14F-4D97-AF65-F5344CB8AC3E}">
        <p14:creationId xmlns:p14="http://schemas.microsoft.com/office/powerpoint/2010/main" val="13159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solidFill>
                  <a:srgbClr val="6490C5"/>
                </a:solidFill>
                <a:effectLst>
                  <a:outerShdw blurRad="38100" dist="38100" dir="2700000" algn="tl">
                    <a:srgbClr val="000000">
                      <a:alpha val="43137"/>
                    </a:srgbClr>
                  </a:outerShdw>
                </a:effectLst>
              </a:rPr>
              <a:t>LV Dysfunction</a:t>
            </a:r>
          </a:p>
        </p:txBody>
      </p:sp>
      <p:pic>
        <p:nvPicPr>
          <p:cNvPr id="2" name="LV global dysfx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7943" b="67"/>
          <a:stretch/>
        </p:blipFill>
        <p:spPr>
          <a:xfrm>
            <a:off x="-338731" y="1830157"/>
            <a:ext cx="5012912" cy="3453757"/>
          </a:xfrm>
          <a:prstGeom prst="rect">
            <a:avLst/>
          </a:prstGeom>
        </p:spPr>
      </p:pic>
      <p:pic>
        <p:nvPicPr>
          <p:cNvPr id="4" name="TG RWMA.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54478" y="1830157"/>
            <a:ext cx="4721981" cy="3541485"/>
          </a:xfrm>
          <a:prstGeom prst="rect">
            <a:avLst/>
          </a:prstGeom>
        </p:spPr>
      </p:pic>
      <p:grpSp>
        <p:nvGrpSpPr>
          <p:cNvPr id="27" name="Group 26"/>
          <p:cNvGrpSpPr/>
          <p:nvPr/>
        </p:nvGrpSpPr>
        <p:grpSpPr>
          <a:xfrm>
            <a:off x="6071523" y="5277264"/>
            <a:ext cx="1678536" cy="1493747"/>
            <a:chOff x="5645335" y="1329355"/>
            <a:chExt cx="1990381" cy="1826600"/>
          </a:xfrm>
        </p:grpSpPr>
        <p:sp>
          <p:nvSpPr>
            <p:cNvPr id="28" name="Donut 27"/>
            <p:cNvSpPr/>
            <p:nvPr/>
          </p:nvSpPr>
          <p:spPr>
            <a:xfrm>
              <a:off x="5645335" y="1337487"/>
              <a:ext cx="1826600" cy="1810336"/>
            </a:xfrm>
            <a:prstGeom prst="donut">
              <a:avLst/>
            </a:prstGeom>
            <a:solidFill>
              <a:srgbClr val="78AC35"/>
            </a:solidFill>
            <a:ln w="254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9" name="Block Arc 28"/>
            <p:cNvSpPr/>
            <p:nvPr/>
          </p:nvSpPr>
          <p:spPr>
            <a:xfrm rot="11498082">
              <a:off x="5645335" y="1337487"/>
              <a:ext cx="1826600" cy="1810336"/>
            </a:xfrm>
            <a:prstGeom prst="blockArc">
              <a:avLst>
                <a:gd name="adj1" fmla="val 14077136"/>
                <a:gd name="adj2" fmla="val 0"/>
                <a:gd name="adj3" fmla="val 25000"/>
              </a:avLst>
            </a:prstGeom>
            <a:gradFill rotWithShape="1">
              <a:gsLst>
                <a:gs pos="0">
                  <a:srgbClr val="990000">
                    <a:tint val="100000"/>
                    <a:shade val="100000"/>
                    <a:satMod val="130000"/>
                  </a:srgbClr>
                </a:gs>
                <a:gs pos="100000">
                  <a:srgbClr val="990000">
                    <a:tint val="50000"/>
                    <a:shade val="100000"/>
                    <a:satMod val="350000"/>
                  </a:srgbClr>
                </a:gs>
              </a:gsLst>
              <a:lin ang="16200000" scaled="0"/>
            </a:gradFill>
            <a:ln w="9525" cap="flat" cmpd="sng" algn="ctr">
              <a:solidFill>
                <a:srgbClr val="9900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30" name="Block Arc 29"/>
            <p:cNvSpPr/>
            <p:nvPr/>
          </p:nvSpPr>
          <p:spPr>
            <a:xfrm rot="3913760">
              <a:off x="5645335" y="1337487"/>
              <a:ext cx="1826600" cy="1810336"/>
            </a:xfrm>
            <a:prstGeom prst="blockArc">
              <a:avLst>
                <a:gd name="adj1" fmla="val 14452926"/>
                <a:gd name="adj2" fmla="val 0"/>
                <a:gd name="adj3" fmla="val 25000"/>
              </a:avLst>
            </a:prstGeom>
            <a:solidFill>
              <a:srgbClr val="4083CF"/>
            </a:solidFill>
            <a:ln w="9525" cap="flat" cmpd="sng" algn="ctr">
              <a:solidFill>
                <a:srgbClr val="4083CF">
                  <a:lumMod val="5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31" name="TextBox 30"/>
            <p:cNvSpPr txBox="1"/>
            <p:nvPr/>
          </p:nvSpPr>
          <p:spPr bwMode="auto">
            <a:xfrm>
              <a:off x="5846847" y="1444763"/>
              <a:ext cx="83283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b"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RCA</a:t>
              </a:r>
            </a:p>
          </p:txBody>
        </p:sp>
        <p:sp>
          <p:nvSpPr>
            <p:cNvPr id="32" name="TextBox 31"/>
            <p:cNvSpPr txBox="1"/>
            <p:nvPr/>
          </p:nvSpPr>
          <p:spPr bwMode="auto">
            <a:xfrm>
              <a:off x="5645335" y="2529351"/>
              <a:ext cx="83283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b"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LAD</a:t>
              </a:r>
            </a:p>
          </p:txBody>
        </p:sp>
        <p:sp>
          <p:nvSpPr>
            <p:cNvPr id="33" name="TextBox 32"/>
            <p:cNvSpPr txBox="1"/>
            <p:nvPr/>
          </p:nvSpPr>
          <p:spPr bwMode="auto">
            <a:xfrm>
              <a:off x="6802884" y="2166763"/>
              <a:ext cx="83283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b"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ysClr val="windowText" lastClr="000000"/>
                  </a:solidFill>
                  <a:effectLst/>
                  <a:uLnTx/>
                  <a:uFillTx/>
                </a:rPr>
                <a:t>Cx</a:t>
              </a:r>
              <a:endParaRPr kumimoji="0" lang="en-US" sz="1600" b="0" i="0" u="none" strike="noStrike" kern="0" cap="none" spc="0" normalizeH="0" baseline="0" noProof="0" dirty="0">
                <a:ln>
                  <a:noFill/>
                </a:ln>
                <a:solidFill>
                  <a:sysClr val="windowText" lastClr="000000"/>
                </a:solidFill>
                <a:effectLst/>
                <a:uLnTx/>
                <a:uFillTx/>
              </a:endParaRPr>
            </a:p>
          </p:txBody>
        </p:sp>
      </p:grpSp>
      <p:sp>
        <p:nvSpPr>
          <p:cNvPr id="5" name="TextBox 4"/>
          <p:cNvSpPr txBox="1"/>
          <p:nvPr/>
        </p:nvSpPr>
        <p:spPr>
          <a:xfrm>
            <a:off x="457200" y="1217584"/>
            <a:ext cx="3217333" cy="461665"/>
          </a:xfrm>
          <a:prstGeom prst="rect">
            <a:avLst/>
          </a:prstGeom>
          <a:noFill/>
        </p:spPr>
        <p:txBody>
          <a:bodyPr wrap="square" rtlCol="0">
            <a:spAutoFit/>
          </a:bodyPr>
          <a:lstStyle/>
          <a:p>
            <a:pPr algn="ctr"/>
            <a:r>
              <a:rPr lang="en-US" sz="2400" dirty="0"/>
              <a:t>Global Dysfunction</a:t>
            </a:r>
          </a:p>
        </p:txBody>
      </p:sp>
      <p:sp>
        <p:nvSpPr>
          <p:cNvPr id="16" name="TextBox 15"/>
          <p:cNvSpPr txBox="1"/>
          <p:nvPr/>
        </p:nvSpPr>
        <p:spPr>
          <a:xfrm>
            <a:off x="5165203" y="1217584"/>
            <a:ext cx="3217333" cy="461665"/>
          </a:xfrm>
          <a:prstGeom prst="rect">
            <a:avLst/>
          </a:prstGeom>
          <a:noFill/>
        </p:spPr>
        <p:txBody>
          <a:bodyPr wrap="square" rtlCol="0">
            <a:spAutoFit/>
          </a:bodyPr>
          <a:lstStyle/>
          <a:p>
            <a:pPr algn="ctr"/>
            <a:r>
              <a:rPr lang="en-US" sz="2400" dirty="0"/>
              <a:t>Regional Dysfunction</a:t>
            </a:r>
          </a:p>
        </p:txBody>
      </p:sp>
    </p:spTree>
    <p:extLst>
      <p:ext uri="{BB962C8B-B14F-4D97-AF65-F5344CB8AC3E}">
        <p14:creationId xmlns:p14="http://schemas.microsoft.com/office/powerpoint/2010/main" val="75621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333" fill="hold"/>
                                        <p:tgtEl>
                                          <p:spTgt spid="2"/>
                                        </p:tgtEl>
                                      </p:cBhvr>
                                    </p:cmd>
                                  </p:childTnLst>
                                </p:cTn>
                              </p:par>
                            </p:childTnLst>
                          </p:cTn>
                        </p:par>
                        <p:par>
                          <p:cTn id="10" fill="hold">
                            <p:stCondLst>
                              <p:cond delay="1333"/>
                            </p:stCondLst>
                            <p:childTnLst>
                              <p:par>
                                <p:cTn id="11" presetID="1" presetClass="mediacall" presetSubtype="0" fill="hold" nodeType="afterEffect">
                                  <p:stCondLst>
                                    <p:cond delay="0"/>
                                  </p:stCondLst>
                                  <p:childTnLst>
                                    <p:cmd type="call" cmd="playFrom(0.0)">
                                      <p:cBhvr>
                                        <p:cTn id="12" dur="2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repeatCount="indefinite"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027" y="106173"/>
            <a:ext cx="8425946" cy="5890069"/>
          </a:xfrm>
          <a:prstGeom prst="rect">
            <a:avLst/>
          </a:prstGeom>
        </p:spPr>
      </p:pic>
    </p:spTree>
    <p:extLst>
      <p:ext uri="{BB962C8B-B14F-4D97-AF65-F5344CB8AC3E}">
        <p14:creationId xmlns:p14="http://schemas.microsoft.com/office/powerpoint/2010/main" val="22727851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457200" y="86908"/>
            <a:ext cx="8229600" cy="1172386"/>
          </a:xfrm>
        </p:spPr>
        <p:txBody>
          <a:bodyPr>
            <a:normAutofit/>
          </a:bodyPr>
          <a:lstStyle/>
          <a:p>
            <a:pPr eaLnBrk="1" hangingPunct="1"/>
            <a:r>
              <a:rPr lang="en-US" sz="4800" b="1" dirty="0">
                <a:solidFill>
                  <a:srgbClr val="6490C5"/>
                </a:solidFill>
                <a:effectLst>
                  <a:outerShdw blurRad="38100" dist="38100" dir="2700000" algn="tl">
                    <a:srgbClr val="000000">
                      <a:alpha val="43137"/>
                    </a:srgbClr>
                  </a:outerShdw>
                </a:effectLst>
                <a:latin typeface="Georgia" panose="02040502050405020303" pitchFamily="18" charset="0"/>
              </a:rPr>
              <a:t>RV Dysfunction</a:t>
            </a:r>
          </a:p>
        </p:txBody>
      </p:sp>
      <p:sp>
        <p:nvSpPr>
          <p:cNvPr id="31" name="Content Placeholder 3"/>
          <p:cNvSpPr>
            <a:spLocks noGrp="1"/>
          </p:cNvSpPr>
          <p:nvPr>
            <p:ph idx="1"/>
          </p:nvPr>
        </p:nvSpPr>
        <p:spPr>
          <a:xfrm>
            <a:off x="457200" y="1055900"/>
            <a:ext cx="5108403" cy="5265232"/>
          </a:xfrm>
        </p:spPr>
        <p:txBody>
          <a:bodyPr rtlCol="0">
            <a:normAutofit/>
          </a:bodyPr>
          <a:lstStyle/>
          <a:p>
            <a:pPr marL="0" indent="0" eaLnBrk="1" fontAlgn="auto" hangingPunct="1">
              <a:spcAft>
                <a:spcPts val="0"/>
              </a:spcAft>
              <a:buFont typeface="Arial"/>
              <a:buNone/>
              <a:defRPr/>
            </a:pPr>
            <a:r>
              <a:rPr lang="en-US" sz="2800" b="1" dirty="0">
                <a:ea typeface="+mn-ea"/>
                <a:cs typeface="+mn-cs"/>
              </a:rPr>
              <a:t>Evaluate</a:t>
            </a:r>
          </a:p>
          <a:p>
            <a:pPr indent="0" eaLnBrk="1" fontAlgn="auto" hangingPunct="1">
              <a:spcAft>
                <a:spcPts val="0"/>
              </a:spcAft>
              <a:defRPr/>
            </a:pPr>
            <a:r>
              <a:rPr lang="en-US" sz="2800" dirty="0">
                <a:cs typeface="+mn-cs"/>
              </a:rPr>
              <a:t>R</a:t>
            </a:r>
            <a:r>
              <a:rPr lang="en-US" sz="2800" dirty="0">
                <a:ea typeface="+mn-ea"/>
                <a:cs typeface="+mn-cs"/>
              </a:rPr>
              <a:t>V </a:t>
            </a:r>
            <a:r>
              <a:rPr lang="en-US" sz="2800" dirty="0">
                <a:cs typeface="+mn-cs"/>
              </a:rPr>
              <a:t>V</a:t>
            </a:r>
            <a:r>
              <a:rPr lang="en-US" sz="2800" dirty="0">
                <a:ea typeface="+mn-ea"/>
                <a:cs typeface="+mn-cs"/>
              </a:rPr>
              <a:t>olume</a:t>
            </a:r>
            <a:endParaRPr lang="en-US" sz="2800" dirty="0">
              <a:cs typeface="+mn-cs"/>
            </a:endParaRPr>
          </a:p>
          <a:p>
            <a:pPr indent="0" eaLnBrk="1" fontAlgn="auto" hangingPunct="1">
              <a:spcAft>
                <a:spcPts val="0"/>
              </a:spcAft>
              <a:defRPr/>
            </a:pPr>
            <a:r>
              <a:rPr lang="en-US" sz="2800" dirty="0">
                <a:ea typeface="+mn-ea"/>
                <a:cs typeface="+mn-cs"/>
              </a:rPr>
              <a:t>RV Function</a:t>
            </a:r>
          </a:p>
          <a:p>
            <a:pPr indent="0" eaLnBrk="1" fontAlgn="auto" hangingPunct="1">
              <a:spcAft>
                <a:spcPts val="0"/>
              </a:spcAft>
              <a:defRPr/>
            </a:pPr>
            <a:r>
              <a:rPr lang="en-US" sz="2800" dirty="0">
                <a:cs typeface="+mn-cs"/>
              </a:rPr>
              <a:t>Septum</a:t>
            </a:r>
          </a:p>
          <a:p>
            <a:pPr indent="0" eaLnBrk="1" fontAlgn="auto" hangingPunct="1">
              <a:spcAft>
                <a:spcPts val="0"/>
              </a:spcAft>
              <a:defRPr/>
            </a:pPr>
            <a:r>
              <a:rPr lang="en-US" sz="2800" dirty="0">
                <a:cs typeface="+mn-cs"/>
              </a:rPr>
              <a:t>Tricuspid Valve</a:t>
            </a:r>
          </a:p>
          <a:p>
            <a:pPr indent="0" eaLnBrk="1" fontAlgn="auto" hangingPunct="1">
              <a:spcAft>
                <a:spcPts val="0"/>
              </a:spcAft>
              <a:defRPr/>
            </a:pPr>
            <a:r>
              <a:rPr lang="en-US" sz="2800" dirty="0" err="1">
                <a:cs typeface="+mn-cs"/>
              </a:rPr>
              <a:t>Thromboembolus</a:t>
            </a:r>
            <a:endParaRPr lang="en-US" sz="2800" dirty="0">
              <a:cs typeface="+mn-cs"/>
            </a:endParaRPr>
          </a:p>
        </p:txBody>
      </p:sp>
      <p:sp>
        <p:nvSpPr>
          <p:cNvPr id="32" name="Content Placeholder 3"/>
          <p:cNvSpPr txBox="1">
            <a:spLocks/>
          </p:cNvSpPr>
          <p:nvPr/>
        </p:nvSpPr>
        <p:spPr>
          <a:xfrm>
            <a:off x="5473571" y="3429000"/>
            <a:ext cx="3305260" cy="30920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defRPr/>
            </a:pPr>
            <a:r>
              <a:rPr lang="en-US" sz="2800" b="1" dirty="0"/>
              <a:t>Views</a:t>
            </a:r>
          </a:p>
          <a:p>
            <a:pPr fontAlgn="auto">
              <a:spcAft>
                <a:spcPts val="0"/>
              </a:spcAft>
              <a:defRPr/>
            </a:pPr>
            <a:r>
              <a:rPr lang="en-US" sz="2800" dirty="0"/>
              <a:t>ME 4C</a:t>
            </a:r>
          </a:p>
          <a:p>
            <a:pPr fontAlgn="auto">
              <a:spcAft>
                <a:spcPts val="0"/>
              </a:spcAft>
              <a:defRPr/>
            </a:pPr>
            <a:r>
              <a:rPr lang="en-US" sz="2800" dirty="0"/>
              <a:t>ME RV Inflow-Outflow</a:t>
            </a:r>
          </a:p>
          <a:p>
            <a:pPr fontAlgn="auto">
              <a:spcAft>
                <a:spcPts val="0"/>
              </a:spcAft>
              <a:defRPr/>
            </a:pPr>
            <a:r>
              <a:rPr lang="en-US" sz="2800" dirty="0"/>
              <a:t>ME </a:t>
            </a:r>
            <a:r>
              <a:rPr lang="en-US" sz="2800" dirty="0" err="1"/>
              <a:t>Asc</a:t>
            </a:r>
            <a:r>
              <a:rPr lang="en-US" sz="2800" dirty="0"/>
              <a:t> Aortic SAX</a:t>
            </a:r>
          </a:p>
        </p:txBody>
      </p:sp>
      <p:pic>
        <p:nvPicPr>
          <p:cNvPr id="2" name="RV">
            <a:hlinkClick r:id="" action="ppaction://media"/>
            <a:extLst>
              <a:ext uri="{FF2B5EF4-FFF2-40B4-BE49-F238E27FC236}">
                <a16:creationId xmlns="" xmlns:a16="http://schemas.microsoft.com/office/drawing/2014/main" id="{117D13A8-278B-4974-A682-4419C7E753C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565603" y="1323318"/>
            <a:ext cx="3002438" cy="2041658"/>
          </a:xfrm>
          <a:prstGeom prst="rect">
            <a:avLst/>
          </a:prstGeom>
        </p:spPr>
      </p:pic>
      <p:pic>
        <p:nvPicPr>
          <p:cNvPr id="3" name="4D_RV-FUNCTION_gif-test">
            <a:hlinkClick r:id="" action="ppaction://media"/>
            <a:extLst>
              <a:ext uri="{FF2B5EF4-FFF2-40B4-BE49-F238E27FC236}">
                <a16:creationId xmlns="" xmlns:a16="http://schemas.microsoft.com/office/drawing/2014/main" id="{1C234B50-85B6-4EE8-A7DF-0A4FB34E7CD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50450" y="4094418"/>
            <a:ext cx="3459638" cy="2019324"/>
          </a:xfrm>
          <a:prstGeom prst="rect">
            <a:avLst/>
          </a:prstGeom>
        </p:spPr>
      </p:pic>
    </p:spTree>
    <p:extLst>
      <p:ext uri="{BB962C8B-B14F-4D97-AF65-F5344CB8AC3E}">
        <p14:creationId xmlns:p14="http://schemas.microsoft.com/office/powerpoint/2010/main" val="216775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 fill="hold"/>
                                        <p:tgtEl>
                                          <p:spTgt spid="2"/>
                                        </p:tgtEl>
                                      </p:cBhvr>
                                    </p:cmd>
                                  </p:childTnLst>
                                </p:cTn>
                              </p:par>
                              <p:par>
                                <p:cTn id="7" presetID="1" presetClass="mediacall" presetSubtype="0" fill="hold" nodeType="withEffect">
                                  <p:stCondLst>
                                    <p:cond delay="0"/>
                                  </p:stCondLst>
                                  <p:childTnLst>
                                    <p:cmd type="call" cmd="playFrom(0.0)">
                                      <p:cBhvr>
                                        <p:cTn id="8" dur="1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a:xfrm>
            <a:off x="457200" y="97971"/>
            <a:ext cx="8229600" cy="1284515"/>
          </a:xfrm>
        </p:spPr>
        <p:txBody>
          <a:bodyPr>
            <a:normAutofit/>
          </a:bodyPr>
          <a:lstStyle/>
          <a:p>
            <a:pPr eaLnBrk="1" hangingPunct="1"/>
            <a:r>
              <a:rPr lang="en-US" sz="4400" b="1" dirty="0">
                <a:solidFill>
                  <a:srgbClr val="6490C5"/>
                </a:solidFill>
                <a:effectLst>
                  <a:outerShdw blurRad="38100" dist="38100" dir="2700000" algn="tl">
                    <a:srgbClr val="000000">
                      <a:alpha val="43137"/>
                    </a:srgbClr>
                  </a:outerShdw>
                </a:effectLst>
                <a:latin typeface="Georgia" panose="02040502050405020303" pitchFamily="18" charset="0"/>
              </a:rPr>
              <a:t>RV Dysfunction</a:t>
            </a:r>
          </a:p>
        </p:txBody>
      </p:sp>
      <p:sp>
        <p:nvSpPr>
          <p:cNvPr id="115714" name="Content Placeholder 4"/>
          <p:cNvSpPr>
            <a:spLocks noGrp="1"/>
          </p:cNvSpPr>
          <p:nvPr>
            <p:ph idx="1"/>
          </p:nvPr>
        </p:nvSpPr>
        <p:spPr>
          <a:xfrm>
            <a:off x="457200" y="1270000"/>
            <a:ext cx="8229600" cy="4856163"/>
          </a:xfrm>
        </p:spPr>
        <p:txBody>
          <a:bodyPr/>
          <a:lstStyle/>
          <a:p>
            <a:pPr marL="0" indent="0" eaLnBrk="1" hangingPunct="1">
              <a:spcBef>
                <a:spcPct val="0"/>
              </a:spcBef>
              <a:spcAft>
                <a:spcPts val="600"/>
              </a:spcAft>
              <a:buFont typeface="Arial" charset="0"/>
              <a:buNone/>
            </a:pPr>
            <a:r>
              <a:rPr lang="en-US" sz="2800" b="1" dirty="0">
                <a:latin typeface="Calibri" charset="0"/>
              </a:rPr>
              <a:t>Interatrial &amp; Ventricular Septum</a:t>
            </a:r>
            <a:r>
              <a:rPr lang="en-US" sz="2800" dirty="0">
                <a:latin typeface="Calibri" charset="0"/>
              </a:rPr>
              <a:t/>
            </a:r>
            <a:br>
              <a:rPr lang="en-US" sz="2800" dirty="0">
                <a:latin typeface="Calibri" charset="0"/>
              </a:rPr>
            </a:br>
            <a:r>
              <a:rPr lang="en-US" sz="2800" dirty="0">
                <a:latin typeface="Calibri" charset="0"/>
              </a:rPr>
              <a:t>	Diastolic leftward shift suggests RV </a:t>
            </a:r>
            <a:r>
              <a:rPr lang="en-US" sz="2800" i="1" dirty="0">
                <a:latin typeface="Calibri" charset="0"/>
              </a:rPr>
              <a:t>volume</a:t>
            </a:r>
            <a:r>
              <a:rPr lang="en-US" sz="2800" dirty="0">
                <a:latin typeface="Calibri" charset="0"/>
              </a:rPr>
              <a:t> overload</a:t>
            </a:r>
          </a:p>
          <a:p>
            <a:pPr marL="0" indent="0" eaLnBrk="1" hangingPunct="1">
              <a:spcBef>
                <a:spcPct val="0"/>
              </a:spcBef>
              <a:spcAft>
                <a:spcPts val="600"/>
              </a:spcAft>
              <a:buFont typeface="Arial" charset="0"/>
              <a:buNone/>
            </a:pPr>
            <a:r>
              <a:rPr lang="en-US" sz="2800" dirty="0">
                <a:latin typeface="Calibri" charset="0"/>
              </a:rPr>
              <a:t>	Systolic leftward shift suggests RV </a:t>
            </a:r>
            <a:r>
              <a:rPr lang="en-US" sz="2800" i="1" dirty="0">
                <a:latin typeface="Calibri" charset="0"/>
              </a:rPr>
              <a:t>pressure </a:t>
            </a:r>
            <a:r>
              <a:rPr lang="en-US" sz="2800" dirty="0">
                <a:latin typeface="Calibri" charset="0"/>
              </a:rPr>
              <a:t>overload</a:t>
            </a:r>
          </a:p>
          <a:p>
            <a:pPr marL="0" indent="0" eaLnBrk="1" hangingPunct="1">
              <a:spcBef>
                <a:spcPct val="0"/>
              </a:spcBef>
              <a:spcAft>
                <a:spcPts val="600"/>
              </a:spcAft>
              <a:buFont typeface="Arial" charset="0"/>
              <a:buNone/>
            </a:pPr>
            <a:endParaRPr lang="en-US" sz="2800" dirty="0">
              <a:latin typeface="Calibri" charset="0"/>
            </a:endParaRPr>
          </a:p>
          <a:p>
            <a:pPr marL="0" indent="0" eaLnBrk="1" hangingPunct="1">
              <a:buFont typeface="Arial" charset="0"/>
              <a:buNone/>
            </a:pPr>
            <a:endParaRPr lang="en-US" u="sng" dirty="0">
              <a:latin typeface="Calibri" charset="0"/>
            </a:endParaRPr>
          </a:p>
        </p:txBody>
      </p:sp>
      <p:pic>
        <p:nvPicPr>
          <p:cNvPr id="115716" name="Picture 5" descr="ME 4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7598" y="2719469"/>
            <a:ext cx="4972239" cy="3406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ight Arrow 7"/>
          <p:cNvSpPr/>
          <p:nvPr/>
        </p:nvSpPr>
        <p:spPr>
          <a:xfrm>
            <a:off x="3668713" y="3333750"/>
            <a:ext cx="669925" cy="493713"/>
          </a:xfrm>
          <a:prstGeom prs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ight Arrow 9"/>
          <p:cNvSpPr/>
          <p:nvPr/>
        </p:nvSpPr>
        <p:spPr>
          <a:xfrm>
            <a:off x="3668713" y="4545013"/>
            <a:ext cx="669925" cy="493712"/>
          </a:xfrm>
          <a:prstGeom prs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696661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C76AF5-57D0-4A97-A365-033CF1D49EAA}"/>
              </a:ext>
            </a:extLst>
          </p:cNvPr>
          <p:cNvSpPr>
            <a:spLocks noGrp="1"/>
          </p:cNvSpPr>
          <p:nvPr>
            <p:ph type="title"/>
          </p:nvPr>
        </p:nvSpPr>
        <p:spPr>
          <a:xfrm>
            <a:off x="457200" y="163239"/>
            <a:ext cx="8229600" cy="1065005"/>
          </a:xfrm>
        </p:spPr>
        <p:txBody>
          <a:bodyPr>
            <a:normAutofit/>
          </a:bodyPr>
          <a:lstStyle/>
          <a:p>
            <a:r>
              <a:rPr lang="en-US" sz="5400" b="1" u="sng" dirty="0">
                <a:solidFill>
                  <a:srgbClr val="6490C5"/>
                </a:solidFill>
                <a:effectLst>
                  <a:outerShdw blurRad="38100" dist="38100" dir="2700000" algn="tl">
                    <a:srgbClr val="000000">
                      <a:alpha val="43137"/>
                    </a:srgbClr>
                  </a:outerShdw>
                </a:effectLst>
              </a:rPr>
              <a:t>Question 2</a:t>
            </a:r>
            <a:endParaRPr lang="en-US" sz="5400" dirty="0"/>
          </a:p>
        </p:txBody>
      </p:sp>
      <p:sp>
        <p:nvSpPr>
          <p:cNvPr id="3" name="Content Placeholder 2">
            <a:extLst>
              <a:ext uri="{FF2B5EF4-FFF2-40B4-BE49-F238E27FC236}">
                <a16:creationId xmlns="" xmlns:a16="http://schemas.microsoft.com/office/drawing/2014/main" id="{7DB9FC3C-1A07-496F-8465-ED464E1827C4}"/>
              </a:ext>
            </a:extLst>
          </p:cNvPr>
          <p:cNvSpPr>
            <a:spLocks noGrp="1"/>
          </p:cNvSpPr>
          <p:nvPr>
            <p:ph idx="1"/>
          </p:nvPr>
        </p:nvSpPr>
        <p:spPr>
          <a:xfrm>
            <a:off x="457200" y="2828041"/>
            <a:ext cx="8229600" cy="2871988"/>
          </a:xfrm>
        </p:spPr>
        <p:txBody>
          <a:bodyPr/>
          <a:lstStyle/>
          <a:p>
            <a:pPr marL="514350" indent="-514350">
              <a:buFont typeface="+mj-lt"/>
              <a:buAutoNum type="alphaUcPeriod"/>
            </a:pPr>
            <a:r>
              <a:rPr lang="en-US" dirty="0"/>
              <a:t>LVEDD    			LVESD </a:t>
            </a:r>
          </a:p>
          <a:p>
            <a:pPr marL="514350" indent="-514350">
              <a:buFont typeface="+mj-lt"/>
              <a:buAutoNum type="alphaUcPeriod"/>
            </a:pPr>
            <a:r>
              <a:rPr lang="en-US" dirty="0"/>
              <a:t>LVEDD    			LVESD	   </a:t>
            </a:r>
          </a:p>
          <a:p>
            <a:pPr marL="514350" indent="-514350">
              <a:buFont typeface="+mj-lt"/>
              <a:buAutoNum type="alphaUcPeriod"/>
            </a:pPr>
            <a:r>
              <a:rPr lang="en-US" dirty="0"/>
              <a:t>LVEDD  			LVESD</a:t>
            </a:r>
          </a:p>
          <a:p>
            <a:pPr marL="514350" indent="-514350">
              <a:buFont typeface="+mj-lt"/>
              <a:buAutoNum type="alphaUcPeriod"/>
            </a:pPr>
            <a:r>
              <a:rPr lang="en-US" dirty="0"/>
              <a:t>LVEDD			LVESD    </a:t>
            </a:r>
          </a:p>
          <a:p>
            <a:pPr marL="514350" indent="-514350">
              <a:buFont typeface="+mj-lt"/>
              <a:buAutoNum type="alphaUcPeriod"/>
            </a:pPr>
            <a:r>
              <a:rPr lang="en-US" dirty="0"/>
              <a:t>LVEDD			LVESD </a:t>
            </a:r>
          </a:p>
        </p:txBody>
      </p:sp>
      <p:sp>
        <p:nvSpPr>
          <p:cNvPr id="4" name="TextBox 3">
            <a:extLst>
              <a:ext uri="{FF2B5EF4-FFF2-40B4-BE49-F238E27FC236}">
                <a16:creationId xmlns="" xmlns:a16="http://schemas.microsoft.com/office/drawing/2014/main" id="{D1A3045E-AD70-42F9-A081-5809F6E0E06E}"/>
              </a:ext>
            </a:extLst>
          </p:cNvPr>
          <p:cNvSpPr txBox="1"/>
          <p:nvPr/>
        </p:nvSpPr>
        <p:spPr>
          <a:xfrm>
            <a:off x="492549" y="1460928"/>
            <a:ext cx="8158899" cy="954107"/>
          </a:xfrm>
          <a:prstGeom prst="rect">
            <a:avLst/>
          </a:prstGeom>
          <a:noFill/>
        </p:spPr>
        <p:txBody>
          <a:bodyPr wrap="square" rtlCol="0">
            <a:spAutoFit/>
          </a:bodyPr>
          <a:lstStyle/>
          <a:p>
            <a:r>
              <a:rPr lang="en-US" sz="2800" b="1" dirty="0"/>
              <a:t>During the pre-</a:t>
            </a:r>
            <a:r>
              <a:rPr lang="en-US" sz="2800" b="1" dirty="0" err="1"/>
              <a:t>anhepatic</a:t>
            </a:r>
            <a:r>
              <a:rPr lang="en-US" sz="2800" b="1" dirty="0"/>
              <a:t> phase what is the most likely LV scenario among the follows?</a:t>
            </a:r>
          </a:p>
        </p:txBody>
      </p:sp>
      <p:sp>
        <p:nvSpPr>
          <p:cNvPr id="5" name="Arrow: Down 4">
            <a:extLst>
              <a:ext uri="{FF2B5EF4-FFF2-40B4-BE49-F238E27FC236}">
                <a16:creationId xmlns="" xmlns:a16="http://schemas.microsoft.com/office/drawing/2014/main" id="{296019E0-4D5F-4F5E-8CAF-5CFF1190554B}"/>
              </a:ext>
            </a:extLst>
          </p:cNvPr>
          <p:cNvSpPr/>
          <p:nvPr/>
        </p:nvSpPr>
        <p:spPr>
          <a:xfrm>
            <a:off x="4920226" y="2950798"/>
            <a:ext cx="254524" cy="2828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 xmlns:a16="http://schemas.microsoft.com/office/drawing/2014/main" id="{BE89F5B5-6BF4-4CE6-8C82-0240891ED92A}"/>
              </a:ext>
            </a:extLst>
          </p:cNvPr>
          <p:cNvSpPr/>
          <p:nvPr/>
        </p:nvSpPr>
        <p:spPr>
          <a:xfrm>
            <a:off x="2240437" y="3954024"/>
            <a:ext cx="254524" cy="2828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 xmlns:a16="http://schemas.microsoft.com/office/drawing/2014/main" id="{CC1845A7-B894-48CD-BCF1-F5865C73ED21}"/>
              </a:ext>
            </a:extLst>
          </p:cNvPr>
          <p:cNvSpPr/>
          <p:nvPr/>
        </p:nvSpPr>
        <p:spPr>
          <a:xfrm>
            <a:off x="4920226" y="3981231"/>
            <a:ext cx="254524" cy="2828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 xmlns:a16="http://schemas.microsoft.com/office/drawing/2014/main" id="{9E5670B2-29EF-4360-A04F-8F3AB6C9D3DA}"/>
              </a:ext>
            </a:extLst>
          </p:cNvPr>
          <p:cNvSpPr/>
          <p:nvPr/>
        </p:nvSpPr>
        <p:spPr>
          <a:xfrm>
            <a:off x="2240437" y="4435021"/>
            <a:ext cx="254524" cy="28280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 xmlns:a16="http://schemas.microsoft.com/office/drawing/2014/main" id="{C92BAFDB-5DEF-43ED-8C4C-F1446805C72B}"/>
              </a:ext>
            </a:extLst>
          </p:cNvPr>
          <p:cNvSpPr/>
          <p:nvPr/>
        </p:nvSpPr>
        <p:spPr>
          <a:xfrm>
            <a:off x="4444738" y="4435021"/>
            <a:ext cx="254524" cy="28280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Up 10">
            <a:extLst>
              <a:ext uri="{FF2B5EF4-FFF2-40B4-BE49-F238E27FC236}">
                <a16:creationId xmlns="" xmlns:a16="http://schemas.microsoft.com/office/drawing/2014/main" id="{EF068EEA-7995-4A9C-9256-370F115925DD}"/>
              </a:ext>
            </a:extLst>
          </p:cNvPr>
          <p:cNvSpPr/>
          <p:nvPr/>
        </p:nvSpPr>
        <p:spPr>
          <a:xfrm>
            <a:off x="4444738" y="4996824"/>
            <a:ext cx="254524" cy="28280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Equals 12">
            <a:extLst>
              <a:ext uri="{FF2B5EF4-FFF2-40B4-BE49-F238E27FC236}">
                <a16:creationId xmlns="" xmlns:a16="http://schemas.microsoft.com/office/drawing/2014/main" id="{371D52FD-D670-4732-85A6-0405FA1BAAFA}"/>
              </a:ext>
            </a:extLst>
          </p:cNvPr>
          <p:cNvSpPr/>
          <p:nvPr/>
        </p:nvSpPr>
        <p:spPr>
          <a:xfrm>
            <a:off x="2172878" y="2903976"/>
            <a:ext cx="438347" cy="348879"/>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Equals 13">
            <a:extLst>
              <a:ext uri="{FF2B5EF4-FFF2-40B4-BE49-F238E27FC236}">
                <a16:creationId xmlns="" xmlns:a16="http://schemas.microsoft.com/office/drawing/2014/main" id="{40F35BCE-A271-48D8-AE07-1313EE7261BD}"/>
              </a:ext>
            </a:extLst>
          </p:cNvPr>
          <p:cNvSpPr/>
          <p:nvPr/>
        </p:nvSpPr>
        <p:spPr>
          <a:xfrm>
            <a:off x="2172877" y="3451048"/>
            <a:ext cx="438347" cy="348879"/>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Equals 14">
            <a:extLst>
              <a:ext uri="{FF2B5EF4-FFF2-40B4-BE49-F238E27FC236}">
                <a16:creationId xmlns="" xmlns:a16="http://schemas.microsoft.com/office/drawing/2014/main" id="{E3F033FE-7A62-4EA4-8D62-F5469E552AD7}"/>
              </a:ext>
            </a:extLst>
          </p:cNvPr>
          <p:cNvSpPr/>
          <p:nvPr/>
        </p:nvSpPr>
        <p:spPr>
          <a:xfrm>
            <a:off x="4892792" y="3418694"/>
            <a:ext cx="438347" cy="348879"/>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Equals 7">
            <a:extLst>
              <a:ext uri="{FF2B5EF4-FFF2-40B4-BE49-F238E27FC236}">
                <a16:creationId xmlns="" xmlns:a16="http://schemas.microsoft.com/office/drawing/2014/main" id="{A6A12602-253A-4291-BB17-5D80AFE9AF57}"/>
              </a:ext>
            </a:extLst>
          </p:cNvPr>
          <p:cNvSpPr/>
          <p:nvPr/>
        </p:nvSpPr>
        <p:spPr>
          <a:xfrm>
            <a:off x="2152453" y="4996824"/>
            <a:ext cx="458771" cy="348878"/>
          </a:xfrm>
          <a:prstGeom prst="mathEqual">
            <a:avLst>
              <a:gd name="adj1" fmla="val 23520"/>
              <a:gd name="adj2" fmla="val 635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27039503"/>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457200" y="0"/>
            <a:ext cx="8229600" cy="1338943"/>
          </a:xfrm>
        </p:spPr>
        <p:txBody>
          <a:bodyPr>
            <a:normAutofit/>
          </a:bodyPr>
          <a:lstStyle/>
          <a:p>
            <a:pPr eaLnBrk="1" hangingPunct="1"/>
            <a:r>
              <a:rPr lang="en-US" sz="4000" b="1" dirty="0">
                <a:solidFill>
                  <a:srgbClr val="6490C5"/>
                </a:solidFill>
                <a:effectLst>
                  <a:outerShdw blurRad="38100" dist="38100" dir="2700000" algn="tl">
                    <a:srgbClr val="000000">
                      <a:alpha val="43137"/>
                    </a:srgbClr>
                  </a:outerShdw>
                </a:effectLst>
                <a:latin typeface="Georgia" panose="02040502050405020303" pitchFamily="18" charset="0"/>
              </a:rPr>
              <a:t>RV Dysfunction</a:t>
            </a:r>
          </a:p>
        </p:txBody>
      </p:sp>
      <p:sp>
        <p:nvSpPr>
          <p:cNvPr id="12" name="Content Placeholder 4"/>
          <p:cNvSpPr>
            <a:spLocks noGrp="1"/>
          </p:cNvSpPr>
          <p:nvPr>
            <p:ph idx="1"/>
          </p:nvPr>
        </p:nvSpPr>
        <p:spPr>
          <a:xfrm>
            <a:off x="457200" y="1052514"/>
            <a:ext cx="7237506" cy="5073650"/>
          </a:xfrm>
        </p:spPr>
        <p:txBody>
          <a:bodyPr rtlCol="0">
            <a:normAutofit/>
          </a:bodyPr>
          <a:lstStyle/>
          <a:p>
            <a:pPr eaLnBrk="1" fontAlgn="auto" hangingPunct="1">
              <a:spcBef>
                <a:spcPts val="0"/>
              </a:spcBef>
              <a:spcAft>
                <a:spcPts val="600"/>
              </a:spcAft>
              <a:buFont typeface="Arial"/>
              <a:buChar char="•"/>
              <a:defRPr/>
            </a:pPr>
            <a:r>
              <a:rPr lang="en-US" sz="2600" dirty="0">
                <a:ea typeface="+mn-ea"/>
                <a:cs typeface="+mn-cs"/>
              </a:rPr>
              <a:t>Distension</a:t>
            </a:r>
          </a:p>
          <a:p>
            <a:pPr eaLnBrk="1" fontAlgn="auto" hangingPunct="1">
              <a:spcBef>
                <a:spcPts val="0"/>
              </a:spcBef>
              <a:spcAft>
                <a:spcPts val="600"/>
              </a:spcAft>
              <a:buFont typeface="Arial"/>
              <a:buChar char="•"/>
              <a:defRPr/>
            </a:pPr>
            <a:r>
              <a:rPr lang="en-US" sz="2600" dirty="0">
                <a:ea typeface="+mn-ea"/>
                <a:cs typeface="+mn-cs"/>
              </a:rPr>
              <a:t>Decreased contractility</a:t>
            </a:r>
          </a:p>
          <a:p>
            <a:pPr eaLnBrk="1" fontAlgn="auto" hangingPunct="1">
              <a:spcBef>
                <a:spcPts val="0"/>
              </a:spcBef>
              <a:spcAft>
                <a:spcPts val="600"/>
              </a:spcAft>
              <a:buFont typeface="Arial"/>
              <a:buChar char="•"/>
              <a:defRPr/>
            </a:pPr>
            <a:r>
              <a:rPr lang="en-US" sz="2600" dirty="0">
                <a:ea typeface="+mn-ea"/>
                <a:cs typeface="+mn-cs"/>
              </a:rPr>
              <a:t>New or worsening</a:t>
            </a:r>
            <a:r>
              <a:rPr lang="en-US" sz="2600" dirty="0">
                <a:cs typeface="+mn-cs"/>
              </a:rPr>
              <a:t> </a:t>
            </a:r>
            <a:r>
              <a:rPr lang="en-US" sz="2600" dirty="0">
                <a:ea typeface="+mn-ea"/>
                <a:cs typeface="+mn-cs"/>
              </a:rPr>
              <a:t>tricuspid regurgitation</a:t>
            </a:r>
          </a:p>
        </p:txBody>
      </p:sp>
      <p:pic>
        <p:nvPicPr>
          <p:cNvPr id="2" name="IFOF RV dysfx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84747" y="2479633"/>
            <a:ext cx="5351343" cy="3646531"/>
          </a:xfrm>
          <a:prstGeom prst="rect">
            <a:avLst/>
          </a:prstGeom>
        </p:spPr>
      </p:pic>
    </p:spTree>
    <p:extLst>
      <p:ext uri="{BB962C8B-B14F-4D97-AF65-F5344CB8AC3E}">
        <p14:creationId xmlns:p14="http://schemas.microsoft.com/office/powerpoint/2010/main" val="168855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a:xfrm>
            <a:off x="544286" y="-86454"/>
            <a:ext cx="8229600" cy="1143000"/>
          </a:xfrm>
        </p:spPr>
        <p:txBody>
          <a:bodyPr/>
          <a:lstStyle/>
          <a:p>
            <a:pPr eaLnBrk="1" hangingPunct="1"/>
            <a:r>
              <a:rPr lang="en-US" b="1" dirty="0" err="1">
                <a:solidFill>
                  <a:srgbClr val="6490C5"/>
                </a:solidFill>
                <a:effectLst>
                  <a:outerShdw blurRad="38100" dist="38100" dir="2700000" algn="tl">
                    <a:srgbClr val="000000">
                      <a:alpha val="43137"/>
                    </a:srgbClr>
                  </a:outerShdw>
                </a:effectLst>
                <a:latin typeface="Georgia" panose="02040502050405020303" pitchFamily="18" charset="0"/>
              </a:rPr>
              <a:t>Thromboembolus</a:t>
            </a:r>
            <a:endParaRPr lang="en-US" b="1" dirty="0">
              <a:solidFill>
                <a:srgbClr val="6490C5"/>
              </a:solidFill>
              <a:effectLst>
                <a:outerShdw blurRad="38100" dist="38100" dir="2700000" algn="tl">
                  <a:srgbClr val="000000">
                    <a:alpha val="43137"/>
                  </a:srgbClr>
                </a:outerShdw>
              </a:effectLst>
              <a:latin typeface="Georgia" panose="02040502050405020303" pitchFamily="18" charset="0"/>
            </a:endParaRPr>
          </a:p>
        </p:txBody>
      </p:sp>
      <p:pic>
        <p:nvPicPr>
          <p:cNvPr id="2" name="RV if of thrombu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73645" y="2269191"/>
            <a:ext cx="5094940" cy="3821205"/>
          </a:xfrm>
          <a:prstGeom prst="rect">
            <a:avLst/>
          </a:prstGeom>
        </p:spPr>
      </p:pic>
      <p:pic>
        <p:nvPicPr>
          <p:cNvPr id="3" name="RV Thrombus MS.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t="9329" b="3"/>
          <a:stretch/>
        </p:blipFill>
        <p:spPr>
          <a:xfrm>
            <a:off x="1" y="986900"/>
            <a:ext cx="4788815" cy="3256394"/>
          </a:xfrm>
          <a:prstGeom prst="rect">
            <a:avLst/>
          </a:prstGeom>
        </p:spPr>
      </p:pic>
    </p:spTree>
    <p:extLst>
      <p:ext uri="{BB962C8B-B14F-4D97-AF65-F5344CB8AC3E}">
        <p14:creationId xmlns:p14="http://schemas.microsoft.com/office/powerpoint/2010/main" val="193842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 fill="hold"/>
                                        <p:tgtEl>
                                          <p:spTgt spid="3"/>
                                        </p:tgtEl>
                                      </p:cBhvr>
                                    </p:cmd>
                                  </p:childTnLst>
                                </p:cTn>
                              </p:par>
                            </p:childTnLst>
                          </p:cTn>
                        </p:par>
                        <p:par>
                          <p:cTn id="7" fill="hold">
                            <p:stCondLst>
                              <p:cond delay="2041"/>
                            </p:stCondLst>
                            <p:childTnLst>
                              <p:par>
                                <p:cTn id="8" presetID="1" presetClass="mediacall" presetSubtype="0" fill="hold" nodeType="afterEffect">
                                  <p:stCondLst>
                                    <p:cond delay="0"/>
                                  </p:stCondLst>
                                  <p:childTnLst>
                                    <p:cmd type="call" cmd="playFrom(0.0)">
                                      <p:cBhvr>
                                        <p:cTn id="9" dur="1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repeatCount="indefinite"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179505-3966-41F8-AAE6-A2A837BB5BD6}"/>
              </a:ext>
            </a:extLst>
          </p:cNvPr>
          <p:cNvSpPr>
            <a:spLocks noGrp="1"/>
          </p:cNvSpPr>
          <p:nvPr>
            <p:ph type="title"/>
          </p:nvPr>
        </p:nvSpPr>
        <p:spPr/>
        <p:txBody>
          <a:bodyPr>
            <a:normAutofit/>
          </a:bodyPr>
          <a:lstStyle/>
          <a:p>
            <a:r>
              <a:rPr lang="en-US" sz="3600" b="1" dirty="0">
                <a:solidFill>
                  <a:srgbClr val="6490C5"/>
                </a:solidFill>
                <a:effectLst>
                  <a:outerShdw blurRad="38100" dist="38100" dir="2700000" algn="tl">
                    <a:srgbClr val="000000">
                      <a:alpha val="43137"/>
                    </a:srgbClr>
                  </a:outerShdw>
                </a:effectLst>
                <a:latin typeface="Georgia" panose="02040502050405020303" pitchFamily="18" charset="0"/>
              </a:rPr>
              <a:t>RV Dysfunction</a:t>
            </a:r>
            <a:endParaRPr lang="en-US" dirty="0"/>
          </a:p>
        </p:txBody>
      </p:sp>
      <p:pic>
        <p:nvPicPr>
          <p:cNvPr id="4" name="Pre PE L">
            <a:hlinkClick r:id="" action="ppaction://media"/>
            <a:extLst>
              <a:ext uri="{FF2B5EF4-FFF2-40B4-BE49-F238E27FC236}">
                <a16:creationId xmlns="" xmlns:a16="http://schemas.microsoft.com/office/drawing/2014/main" id="{8CED75D0-1BE5-4E3F-BE77-C722747955B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0" y="1959427"/>
            <a:ext cx="4755243" cy="3755571"/>
          </a:xfrm>
          <a:prstGeom prst="rect">
            <a:avLst/>
          </a:prstGeom>
        </p:spPr>
      </p:pic>
      <p:pic>
        <p:nvPicPr>
          <p:cNvPr id="5" name="PE">
            <a:hlinkClick r:id="" action="ppaction://media"/>
            <a:extLst>
              <a:ext uri="{FF2B5EF4-FFF2-40B4-BE49-F238E27FC236}">
                <a16:creationId xmlns="" xmlns:a16="http://schemas.microsoft.com/office/drawing/2014/main" id="{6325CDB2-A450-4DAD-9754-566BC726A766}"/>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264437" y="1959428"/>
            <a:ext cx="4879563" cy="3755571"/>
          </a:xfrm>
          <a:prstGeom prst="rect">
            <a:avLst/>
          </a:prstGeom>
        </p:spPr>
      </p:pic>
    </p:spTree>
    <p:extLst>
      <p:ext uri="{BB962C8B-B14F-4D97-AF65-F5344CB8AC3E}">
        <p14:creationId xmlns:p14="http://schemas.microsoft.com/office/powerpoint/2010/main" val="213700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16" fill="hold"/>
                                        <p:tgtEl>
                                          <p:spTgt spid="4"/>
                                        </p:tgtEl>
                                      </p:cBhvr>
                                    </p:cmd>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repeatCount="indefinite"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repeatCount="indefinite"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614"/>
            <a:ext cx="8229600" cy="1248587"/>
          </a:xfrm>
        </p:spPr>
        <p:txBody>
          <a:bodyPr>
            <a:normAutofit/>
          </a:bodyPr>
          <a:lstStyle/>
          <a:p>
            <a:r>
              <a:rPr lang="en-US" sz="6000" b="1" dirty="0">
                <a:solidFill>
                  <a:srgbClr val="6490C5"/>
                </a:solidFill>
                <a:effectLst>
                  <a:outerShdw blurRad="38100" dist="38100" dir="2700000" algn="tl">
                    <a:srgbClr val="000000">
                      <a:alpha val="43137"/>
                    </a:srgbClr>
                  </a:outerShdw>
                </a:effectLst>
              </a:rPr>
              <a:t>Summary</a:t>
            </a:r>
          </a:p>
        </p:txBody>
      </p:sp>
      <p:sp>
        <p:nvSpPr>
          <p:cNvPr id="3" name="Content Placeholder 2"/>
          <p:cNvSpPr>
            <a:spLocks noGrp="1"/>
          </p:cNvSpPr>
          <p:nvPr>
            <p:ph idx="1"/>
          </p:nvPr>
        </p:nvSpPr>
        <p:spPr/>
        <p:txBody>
          <a:bodyPr>
            <a:normAutofit fontScale="92500" lnSpcReduction="10000"/>
          </a:bodyPr>
          <a:lstStyle/>
          <a:p>
            <a:pPr>
              <a:buFont typeface="Arial"/>
              <a:buChar char="•"/>
            </a:pPr>
            <a:endParaRPr lang="en-US" dirty="0"/>
          </a:p>
          <a:p>
            <a:pPr>
              <a:buFont typeface="Arial"/>
              <a:buChar char="•"/>
            </a:pPr>
            <a:r>
              <a:rPr lang="en-US" dirty="0"/>
              <a:t>TEE usage in liver transplant is increasing</a:t>
            </a:r>
            <a:br>
              <a:rPr lang="en-US" dirty="0"/>
            </a:br>
            <a:endParaRPr lang="en-US" dirty="0"/>
          </a:p>
          <a:p>
            <a:pPr>
              <a:buFont typeface="Arial"/>
              <a:buChar char="•"/>
            </a:pPr>
            <a:r>
              <a:rPr lang="en-US" dirty="0"/>
              <a:t>TEE can be performed safely in liver patients</a:t>
            </a:r>
            <a:br>
              <a:rPr lang="en-US" dirty="0"/>
            </a:br>
            <a:endParaRPr lang="en-US" dirty="0"/>
          </a:p>
          <a:p>
            <a:pPr>
              <a:buFont typeface="Arial"/>
              <a:buChar char="•"/>
            </a:pPr>
            <a:r>
              <a:rPr lang="en-US" dirty="0"/>
              <a:t>TEE can provide valuable information during the different phases of OLT</a:t>
            </a:r>
            <a:br>
              <a:rPr lang="en-US" dirty="0"/>
            </a:br>
            <a:endParaRPr lang="en-US" dirty="0"/>
          </a:p>
          <a:p>
            <a:pPr marL="0" indent="0">
              <a:buNone/>
            </a:pPr>
            <a:r>
              <a:rPr lang="en-US" dirty="0"/>
              <a:t/>
            </a:r>
            <a:br>
              <a:rPr lang="en-US" dirty="0"/>
            </a:br>
            <a:endParaRPr lang="en-US" dirty="0"/>
          </a:p>
        </p:txBody>
      </p:sp>
    </p:spTree>
    <p:extLst>
      <p:ext uri="{BB962C8B-B14F-4D97-AF65-F5344CB8AC3E}">
        <p14:creationId xmlns:p14="http://schemas.microsoft.com/office/powerpoint/2010/main" val="36737103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2FA1907-7015-4541-9087-E97BF3607696}"/>
              </a:ext>
            </a:extLst>
          </p:cNvPr>
          <p:cNvSpPr txBox="1"/>
          <p:nvPr/>
        </p:nvSpPr>
        <p:spPr>
          <a:xfrm>
            <a:off x="2103783" y="2080591"/>
            <a:ext cx="5148470" cy="1107996"/>
          </a:xfrm>
          <a:prstGeom prst="rect">
            <a:avLst/>
          </a:prstGeom>
          <a:noFill/>
        </p:spPr>
        <p:txBody>
          <a:bodyPr wrap="square" rtlCol="0">
            <a:spAutoFit/>
          </a:bodyPr>
          <a:lstStyle/>
          <a:p>
            <a:pPr algn="ctr"/>
            <a:r>
              <a:rPr lang="en-US" sz="6600" b="1" dirty="0">
                <a:solidFill>
                  <a:schemeClr val="bg1"/>
                </a:solidFill>
                <a:effectLst>
                  <a:outerShdw blurRad="38100" dist="38100" dir="2700000" algn="tl">
                    <a:srgbClr val="000000">
                      <a:alpha val="43137"/>
                    </a:srgbClr>
                  </a:outerShdw>
                </a:effectLst>
                <a:latin typeface="Georgia" panose="02040502050405020303" pitchFamily="18" charset="0"/>
              </a:rPr>
              <a:t>Thank you!</a:t>
            </a:r>
            <a:endParaRPr lang="en-US" sz="2400" b="1" dirty="0">
              <a:solidFill>
                <a:schemeClr val="bg1"/>
              </a:solidFill>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735374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316079"/>
            <a:ext cx="8229600" cy="657459"/>
          </a:xfrm>
        </p:spPr>
        <p:txBody>
          <a:bodyPr>
            <a:normAutofit/>
          </a:bodyPr>
          <a:lstStyle/>
          <a:p>
            <a:pPr lvl="0" algn="l">
              <a:spcBef>
                <a:spcPts val="0"/>
              </a:spcBef>
            </a:pPr>
            <a:r>
              <a:rPr lang="en-US" sz="2800" b="1" i="0" dirty="0">
                <a:solidFill>
                  <a:prstClr val="black"/>
                </a:solidFill>
                <a:latin typeface="Calibri"/>
                <a:ea typeface="+mn-ea"/>
                <a:cs typeface="+mn-cs"/>
              </a:rPr>
              <a:t>An absolute contraindication for the use of TEE is :</a:t>
            </a:r>
          </a:p>
        </p:txBody>
      </p:sp>
      <p:sp>
        <p:nvSpPr>
          <p:cNvPr id="3" name="TPAnswers"/>
          <p:cNvSpPr>
            <a:spLocks noGrp="1"/>
          </p:cNvSpPr>
          <p:nvPr>
            <p:ph type="body" idx="1"/>
            <p:custDataLst>
              <p:tags r:id="rId3"/>
            </p:custDataLst>
          </p:nvPr>
        </p:nvSpPr>
        <p:spPr>
          <a:xfrm>
            <a:off x="457200" y="2176272"/>
            <a:ext cx="4471416" cy="4099828"/>
          </a:xfrm>
        </p:spPr>
        <p:txBody>
          <a:bodyPr>
            <a:normAutofit/>
          </a:bodyPr>
          <a:lstStyle/>
          <a:p>
            <a:pPr marL="514350" lvl="0" indent="-514350">
              <a:buFont typeface="+mj-lt"/>
              <a:buAutoNum type="alphaUcPeriod"/>
            </a:pPr>
            <a:r>
              <a:rPr lang="en-US" dirty="0">
                <a:solidFill>
                  <a:prstClr val="black"/>
                </a:solidFill>
              </a:rPr>
              <a:t>Esophageal </a:t>
            </a:r>
            <a:r>
              <a:rPr lang="en-US" dirty="0" smtClean="0">
                <a:solidFill>
                  <a:prstClr val="black"/>
                </a:solidFill>
              </a:rPr>
              <a:t>Varices</a:t>
            </a:r>
          </a:p>
          <a:p>
            <a:pPr marL="514350" indent="-514350">
              <a:buFont typeface="+mj-lt"/>
              <a:buAutoNum type="alphaUcPeriod"/>
            </a:pPr>
            <a:r>
              <a:rPr lang="en-US" dirty="0"/>
              <a:t>Esophageal Stricture</a:t>
            </a:r>
          </a:p>
          <a:p>
            <a:pPr marL="514350" indent="-514350">
              <a:buFont typeface="+mj-lt"/>
              <a:buAutoNum type="alphaUcPeriod"/>
            </a:pPr>
            <a:r>
              <a:rPr lang="en-US" dirty="0" smtClean="0">
                <a:solidFill>
                  <a:prstClr val="black"/>
                </a:solidFill>
              </a:rPr>
              <a:t> </a:t>
            </a:r>
            <a:r>
              <a:rPr lang="en-US" dirty="0"/>
              <a:t>Hiatal </a:t>
            </a:r>
            <a:r>
              <a:rPr lang="en-US" dirty="0" smtClean="0"/>
              <a:t>Hernia</a:t>
            </a:r>
          </a:p>
          <a:p>
            <a:pPr marL="514350" indent="-514350">
              <a:buFont typeface="+mj-lt"/>
              <a:buAutoNum type="alphaUcPeriod"/>
            </a:pPr>
            <a:r>
              <a:rPr lang="en-US" dirty="0"/>
              <a:t>Spinal </a:t>
            </a:r>
            <a:r>
              <a:rPr lang="en-US" dirty="0" smtClean="0"/>
              <a:t>Stenosis</a:t>
            </a:r>
          </a:p>
          <a:p>
            <a:pPr marL="514350" indent="-514350">
              <a:buFont typeface="+mj-lt"/>
              <a:buAutoNum type="alphaUcPeriod"/>
            </a:pPr>
            <a:r>
              <a:rPr lang="en-US"/>
              <a:t>Esophageal </a:t>
            </a:r>
            <a:r>
              <a:rPr lang="en-US" smtClean="0"/>
              <a:t>Perforation</a:t>
            </a:r>
            <a:endParaRPr lang="en-US" dirty="0">
              <a:solidFill>
                <a:prstClr val="black"/>
              </a:solidFill>
            </a:endParaRP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2527701634"/>
              </p:ext>
            </p:extLst>
          </p:nvPr>
        </p:nvGraphicFramePr>
        <p:xfrm>
          <a:off x="5221732" y="2176272"/>
          <a:ext cx="4572000" cy="5143500"/>
        </p:xfrm>
        <a:graphic>
          <a:graphicData uri="http://schemas.openxmlformats.org/presentationml/2006/ole">
            <mc:AlternateContent xmlns:mc="http://schemas.openxmlformats.org/markup-compatibility/2006">
              <mc:Choice xmlns:v="urn:schemas-microsoft-com:vml" Requires="v">
                <p:oleObj spid="_x0000_s2054" name="Chart" r:id="rId6" imgW="6858296" imgH="7715250" progId="MSGraph.Chart.8">
                  <p:embed followColorScheme="full"/>
                </p:oleObj>
              </mc:Choice>
              <mc:Fallback>
                <p:oleObj name="Chart" r:id="rId6" imgW="6858296" imgH="7715250" progId="MSGraph.Chart.8">
                  <p:embed followColorScheme="full"/>
                  <p:pic>
                    <p:nvPicPr>
                      <p:cNvPr id="0" name=""/>
                      <p:cNvPicPr/>
                      <p:nvPr/>
                    </p:nvPicPr>
                    <p:blipFill>
                      <a:blip r:embed="rId7"/>
                      <a:stretch>
                        <a:fillRect/>
                      </a:stretch>
                    </p:blipFill>
                    <p:spPr>
                      <a:xfrm>
                        <a:off x="5221732" y="2176272"/>
                        <a:ext cx="4572000" cy="5143500"/>
                      </a:xfrm>
                      <a:prstGeom prst="rect">
                        <a:avLst/>
                      </a:prstGeom>
                    </p:spPr>
                  </p:pic>
                </p:oleObj>
              </mc:Fallback>
            </mc:AlternateContent>
          </a:graphicData>
        </a:graphic>
      </p:graphicFrame>
      <p:sp>
        <p:nvSpPr>
          <p:cNvPr id="5" name="Title 1">
            <a:extLst>
              <a:ext uri="{FF2B5EF4-FFF2-40B4-BE49-F238E27FC236}">
                <a16:creationId xmlns="" xmlns:a16="http://schemas.microsoft.com/office/drawing/2014/main" id="{CA3A3C2B-0E79-4513-BE20-A8E306BA3D4B}"/>
              </a:ext>
            </a:extLst>
          </p:cNvPr>
          <p:cNvSpPr txBox="1">
            <a:spLocks/>
          </p:cNvSpPr>
          <p:nvPr/>
        </p:nvSpPr>
        <p:spPr>
          <a:xfrm>
            <a:off x="457200" y="-179243"/>
            <a:ext cx="8229600" cy="11554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800" b="0" i="1" kern="1200">
                <a:solidFill>
                  <a:srgbClr val="002D50"/>
                </a:solidFill>
                <a:latin typeface="Georgia"/>
                <a:ea typeface="+mj-ea"/>
                <a:cs typeface="Georgia"/>
              </a:defRPr>
            </a:lvl1pPr>
          </a:lstStyle>
          <a:p>
            <a:r>
              <a:rPr lang="en-US" sz="5400" b="1" u="sng" dirty="0" smtClean="0">
                <a:solidFill>
                  <a:srgbClr val="6490C5"/>
                </a:solidFill>
                <a:effectLst>
                  <a:outerShdw blurRad="38100" dist="38100" dir="2700000" algn="tl">
                    <a:srgbClr val="000000">
                      <a:alpha val="43137"/>
                    </a:srgbClr>
                  </a:outerShdw>
                </a:effectLst>
              </a:rPr>
              <a:t>Question 1</a:t>
            </a:r>
            <a:endParaRPr lang="en-US" sz="5400" b="1" u="sng" dirty="0">
              <a:solidFill>
                <a:srgbClr val="6490C5"/>
              </a:solidFill>
              <a:effectLst>
                <a:outerShdw blurRad="38100" dist="38100" dir="2700000" algn="tl">
                  <a:srgbClr val="000000">
                    <a:alpha val="43137"/>
                  </a:srgbClr>
                </a:outerShdw>
              </a:effectLst>
            </a:endParaRPr>
          </a:p>
        </p:txBody>
      </p:sp>
    </p:spTree>
    <p:custDataLst>
      <p:tags r:id="rId2"/>
    </p:custDataLst>
    <p:extLst>
      <p:ext uri="{BB962C8B-B14F-4D97-AF65-F5344CB8AC3E}">
        <p14:creationId xmlns:p14="http://schemas.microsoft.com/office/powerpoint/2010/main" val="409132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3A3C2B-0E79-4513-BE20-A8E306BA3D4B}"/>
              </a:ext>
            </a:extLst>
          </p:cNvPr>
          <p:cNvSpPr>
            <a:spLocks noGrp="1"/>
          </p:cNvSpPr>
          <p:nvPr>
            <p:ph type="title"/>
          </p:nvPr>
        </p:nvSpPr>
        <p:spPr>
          <a:xfrm>
            <a:off x="457200" y="125371"/>
            <a:ext cx="8229600" cy="1155428"/>
          </a:xfrm>
        </p:spPr>
        <p:txBody>
          <a:bodyPr>
            <a:normAutofit/>
          </a:bodyPr>
          <a:lstStyle/>
          <a:p>
            <a:r>
              <a:rPr lang="en-US" sz="5400" b="1" u="sng" dirty="0">
                <a:solidFill>
                  <a:srgbClr val="6490C5"/>
                </a:solidFill>
                <a:effectLst>
                  <a:outerShdw blurRad="38100" dist="38100" dir="2700000" algn="tl">
                    <a:srgbClr val="000000">
                      <a:alpha val="43137"/>
                    </a:srgbClr>
                  </a:outerShdw>
                </a:effectLst>
              </a:rPr>
              <a:t>Question 1</a:t>
            </a:r>
          </a:p>
        </p:txBody>
      </p:sp>
      <p:sp>
        <p:nvSpPr>
          <p:cNvPr id="3" name="Content Placeholder 2">
            <a:extLst>
              <a:ext uri="{FF2B5EF4-FFF2-40B4-BE49-F238E27FC236}">
                <a16:creationId xmlns="" xmlns:a16="http://schemas.microsoft.com/office/drawing/2014/main" id="{CD13D2D1-84A9-4E3E-9DA0-82FFC11D8DB6}"/>
              </a:ext>
            </a:extLst>
          </p:cNvPr>
          <p:cNvSpPr>
            <a:spLocks noGrp="1"/>
          </p:cNvSpPr>
          <p:nvPr>
            <p:ph idx="1"/>
          </p:nvPr>
        </p:nvSpPr>
        <p:spPr>
          <a:xfrm>
            <a:off x="457200" y="2856321"/>
            <a:ext cx="8229600" cy="2843707"/>
          </a:xfrm>
        </p:spPr>
        <p:txBody>
          <a:bodyPr/>
          <a:lstStyle/>
          <a:p>
            <a:pPr marL="514350" indent="-514350">
              <a:buFont typeface="+mj-lt"/>
              <a:buAutoNum type="alphaUcPeriod"/>
            </a:pPr>
            <a:r>
              <a:rPr lang="en-US" dirty="0"/>
              <a:t>Esophageal Varices </a:t>
            </a:r>
          </a:p>
          <a:p>
            <a:pPr marL="514350" indent="-514350">
              <a:buFont typeface="+mj-lt"/>
              <a:buAutoNum type="alphaUcPeriod"/>
            </a:pPr>
            <a:r>
              <a:rPr lang="en-US" dirty="0"/>
              <a:t>Esophageal Stricture</a:t>
            </a:r>
          </a:p>
          <a:p>
            <a:pPr marL="514350" indent="-514350">
              <a:buFont typeface="+mj-lt"/>
              <a:buAutoNum type="alphaUcPeriod"/>
            </a:pPr>
            <a:r>
              <a:rPr lang="en-US" dirty="0"/>
              <a:t>Hiatal Hernia</a:t>
            </a:r>
          </a:p>
          <a:p>
            <a:pPr marL="514350" indent="-514350">
              <a:buFont typeface="+mj-lt"/>
              <a:buAutoNum type="alphaUcPeriod"/>
            </a:pPr>
            <a:r>
              <a:rPr lang="en-US" dirty="0"/>
              <a:t>Spinal Stenosis</a:t>
            </a:r>
          </a:p>
          <a:p>
            <a:pPr marL="514350" indent="-514350">
              <a:buFont typeface="+mj-lt"/>
              <a:buAutoNum type="alphaUcPeriod"/>
            </a:pPr>
            <a:r>
              <a:rPr lang="en-US" dirty="0"/>
              <a:t>Esophageal Perforation</a:t>
            </a:r>
          </a:p>
        </p:txBody>
      </p:sp>
      <p:sp>
        <p:nvSpPr>
          <p:cNvPr id="4" name="TextBox 3">
            <a:extLst>
              <a:ext uri="{FF2B5EF4-FFF2-40B4-BE49-F238E27FC236}">
                <a16:creationId xmlns="" xmlns:a16="http://schemas.microsoft.com/office/drawing/2014/main" id="{3CFE2323-9493-4EBA-8621-691294B0EDC9}"/>
              </a:ext>
            </a:extLst>
          </p:cNvPr>
          <p:cNvSpPr txBox="1"/>
          <p:nvPr/>
        </p:nvSpPr>
        <p:spPr>
          <a:xfrm>
            <a:off x="457200" y="1806950"/>
            <a:ext cx="7871791" cy="523220"/>
          </a:xfrm>
          <a:prstGeom prst="rect">
            <a:avLst/>
          </a:prstGeom>
          <a:noFill/>
        </p:spPr>
        <p:txBody>
          <a:bodyPr wrap="square" rtlCol="0">
            <a:spAutoFit/>
          </a:bodyPr>
          <a:lstStyle/>
          <a:p>
            <a:r>
              <a:rPr lang="en-US" sz="2800" b="1" dirty="0"/>
              <a:t>An absolute contraindication for the use of TEE is :</a:t>
            </a:r>
          </a:p>
        </p:txBody>
      </p:sp>
      <p:cxnSp>
        <p:nvCxnSpPr>
          <p:cNvPr id="5" name="Straight Connector 4">
            <a:extLst>
              <a:ext uri="{FF2B5EF4-FFF2-40B4-BE49-F238E27FC236}">
                <a16:creationId xmlns="" xmlns:a16="http://schemas.microsoft.com/office/drawing/2014/main" id="{99197AA0-5762-47F7-8E10-90E770E19DD6}"/>
              </a:ext>
            </a:extLst>
          </p:cNvPr>
          <p:cNvCxnSpPr>
            <a:cxnSpLocks/>
          </p:cNvCxnSpPr>
          <p:nvPr/>
        </p:nvCxnSpPr>
        <p:spPr>
          <a:xfrm>
            <a:off x="576943" y="5388429"/>
            <a:ext cx="4452257"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4561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154527"/>
            <a:ext cx="8229600" cy="657459"/>
          </a:xfrm>
        </p:spPr>
        <p:txBody>
          <a:bodyPr>
            <a:normAutofit fontScale="90000"/>
          </a:bodyPr>
          <a:lstStyle/>
          <a:p>
            <a:pPr lvl="0" algn="l">
              <a:spcBef>
                <a:spcPts val="0"/>
              </a:spcBef>
            </a:pPr>
            <a:r>
              <a:rPr lang="en-US" sz="2800" b="1" i="0" dirty="0">
                <a:solidFill>
                  <a:prstClr val="black"/>
                </a:solidFill>
                <a:latin typeface="Calibri"/>
                <a:ea typeface="+mn-ea"/>
                <a:cs typeface="+mn-cs"/>
              </a:rPr>
              <a:t>During the pre-</a:t>
            </a:r>
            <a:r>
              <a:rPr lang="en-US" sz="2800" b="1" i="0" dirty="0" err="1">
                <a:solidFill>
                  <a:prstClr val="black"/>
                </a:solidFill>
                <a:latin typeface="Calibri"/>
                <a:ea typeface="+mn-ea"/>
                <a:cs typeface="+mn-cs"/>
              </a:rPr>
              <a:t>anhepatic</a:t>
            </a:r>
            <a:r>
              <a:rPr lang="en-US" sz="2800" b="1" i="0" dirty="0">
                <a:solidFill>
                  <a:prstClr val="black"/>
                </a:solidFill>
                <a:latin typeface="Calibri"/>
                <a:ea typeface="+mn-ea"/>
                <a:cs typeface="+mn-cs"/>
              </a:rPr>
              <a:t> phase what is the most likely LV scenario among the follows?</a:t>
            </a:r>
          </a:p>
        </p:txBody>
      </p:sp>
      <p:sp>
        <p:nvSpPr>
          <p:cNvPr id="3" name="TPAnswers"/>
          <p:cNvSpPr>
            <a:spLocks noGrp="1"/>
          </p:cNvSpPr>
          <p:nvPr>
            <p:ph type="body" idx="1"/>
            <p:custDataLst>
              <p:tags r:id="rId3"/>
            </p:custDataLst>
          </p:nvPr>
        </p:nvSpPr>
        <p:spPr>
          <a:xfrm>
            <a:off x="338328" y="2112264"/>
            <a:ext cx="4379976" cy="4099828"/>
          </a:xfrm>
        </p:spPr>
        <p:txBody>
          <a:bodyPr>
            <a:normAutofit/>
          </a:bodyPr>
          <a:lstStyle/>
          <a:p>
            <a:pPr marL="514350" lvl="0" indent="-514350">
              <a:buFont typeface="+mj-lt"/>
              <a:buAutoNum type="alphaUcPeriod"/>
            </a:pPr>
            <a:r>
              <a:rPr lang="en-US" dirty="0">
                <a:solidFill>
                  <a:prstClr val="black"/>
                </a:solidFill>
              </a:rPr>
              <a:t>LVEDD    	</a:t>
            </a:r>
            <a:r>
              <a:rPr lang="en-US" dirty="0" smtClean="0">
                <a:solidFill>
                  <a:prstClr val="black"/>
                </a:solidFill>
              </a:rPr>
              <a:t>       LVESD</a:t>
            </a:r>
          </a:p>
          <a:p>
            <a:pPr marL="514350" indent="-514350">
              <a:buFont typeface="+mj-lt"/>
              <a:buAutoNum type="alphaUcPeriod"/>
            </a:pPr>
            <a:r>
              <a:rPr lang="en-US" dirty="0">
                <a:solidFill>
                  <a:prstClr val="black"/>
                </a:solidFill>
              </a:rPr>
              <a:t>LVEDD    	       LVESD</a:t>
            </a:r>
          </a:p>
          <a:p>
            <a:pPr marL="514350" indent="-514350">
              <a:buFont typeface="+mj-lt"/>
              <a:buAutoNum type="alphaUcPeriod"/>
            </a:pPr>
            <a:r>
              <a:rPr lang="en-US" dirty="0">
                <a:solidFill>
                  <a:prstClr val="black"/>
                </a:solidFill>
              </a:rPr>
              <a:t>LVEDD    	       LVESD</a:t>
            </a:r>
          </a:p>
          <a:p>
            <a:pPr marL="514350" indent="-514350">
              <a:buFont typeface="+mj-lt"/>
              <a:buAutoNum type="alphaUcPeriod"/>
            </a:pPr>
            <a:r>
              <a:rPr lang="en-US" dirty="0">
                <a:solidFill>
                  <a:prstClr val="black"/>
                </a:solidFill>
              </a:rPr>
              <a:t>LVEDD    	       LVESD</a:t>
            </a:r>
          </a:p>
          <a:p>
            <a:pPr marL="514350" indent="-514350">
              <a:buFont typeface="+mj-lt"/>
              <a:buAutoNum type="alphaUcPeriod"/>
            </a:pPr>
            <a:r>
              <a:rPr lang="en-US" dirty="0">
                <a:solidFill>
                  <a:prstClr val="black"/>
                </a:solidFill>
              </a:rPr>
              <a:t>LVEDD    	       </a:t>
            </a:r>
            <a:r>
              <a:rPr lang="en-US" dirty="0" smtClean="0">
                <a:solidFill>
                  <a:prstClr val="black"/>
                </a:solidFill>
              </a:rPr>
              <a:t>LVESD</a:t>
            </a:r>
            <a:endParaRPr lang="en-US" dirty="0">
              <a:solidFill>
                <a:prstClr val="black"/>
              </a:solidFill>
            </a:endParaRP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1843403512"/>
              </p:ext>
            </p:extLst>
          </p:nvPr>
        </p:nvGraphicFramePr>
        <p:xfrm>
          <a:off x="5267452" y="1973714"/>
          <a:ext cx="4572000" cy="5143500"/>
        </p:xfrm>
        <a:graphic>
          <a:graphicData uri="http://schemas.openxmlformats.org/presentationml/2006/ole">
            <mc:AlternateContent xmlns:mc="http://schemas.openxmlformats.org/markup-compatibility/2006">
              <mc:Choice xmlns:v="urn:schemas-microsoft-com:vml" Requires="v">
                <p:oleObj spid="_x0000_s3079" name="Chart" r:id="rId6" imgW="6858296" imgH="7715250" progId="MSGraph.Chart.8">
                  <p:embed followColorScheme="full"/>
                </p:oleObj>
              </mc:Choice>
              <mc:Fallback>
                <p:oleObj name="Chart" r:id="rId6" imgW="6858296" imgH="7715250" progId="MSGraph.Chart.8">
                  <p:embed followColorScheme="full"/>
                  <p:pic>
                    <p:nvPicPr>
                      <p:cNvPr id="0" name=""/>
                      <p:cNvPicPr/>
                      <p:nvPr/>
                    </p:nvPicPr>
                    <p:blipFill>
                      <a:blip r:embed="rId7"/>
                      <a:stretch>
                        <a:fillRect/>
                      </a:stretch>
                    </p:blipFill>
                    <p:spPr>
                      <a:xfrm>
                        <a:off x="5267452" y="1973714"/>
                        <a:ext cx="4572000" cy="5143500"/>
                      </a:xfrm>
                      <a:prstGeom prst="rect">
                        <a:avLst/>
                      </a:prstGeom>
                    </p:spPr>
                  </p:pic>
                </p:oleObj>
              </mc:Fallback>
            </mc:AlternateContent>
          </a:graphicData>
        </a:graphic>
      </p:graphicFrame>
      <p:sp>
        <p:nvSpPr>
          <p:cNvPr id="5" name="Title 1">
            <a:extLst>
              <a:ext uri="{FF2B5EF4-FFF2-40B4-BE49-F238E27FC236}">
                <a16:creationId xmlns="" xmlns:a16="http://schemas.microsoft.com/office/drawing/2014/main" id="{F8C76AF5-57D0-4A97-A365-033CF1D49EAA}"/>
              </a:ext>
            </a:extLst>
          </p:cNvPr>
          <p:cNvSpPr txBox="1">
            <a:spLocks/>
          </p:cNvSpPr>
          <p:nvPr/>
        </p:nvSpPr>
        <p:spPr>
          <a:xfrm>
            <a:off x="457200" y="-65361"/>
            <a:ext cx="8229600" cy="10650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800" b="0" i="1" kern="1200">
                <a:solidFill>
                  <a:srgbClr val="002D50"/>
                </a:solidFill>
                <a:latin typeface="Georgia"/>
                <a:ea typeface="+mj-ea"/>
                <a:cs typeface="Georgia"/>
              </a:defRPr>
            </a:lvl1pPr>
          </a:lstStyle>
          <a:p>
            <a:r>
              <a:rPr lang="en-US" sz="5400" b="1" u="sng" smtClean="0">
                <a:solidFill>
                  <a:srgbClr val="6490C5"/>
                </a:solidFill>
                <a:effectLst>
                  <a:outerShdw blurRad="38100" dist="38100" dir="2700000" algn="tl">
                    <a:srgbClr val="000000">
                      <a:alpha val="43137"/>
                    </a:srgbClr>
                  </a:outerShdw>
                </a:effectLst>
              </a:rPr>
              <a:t>Question 2</a:t>
            </a:r>
            <a:endParaRPr lang="en-US" sz="5400" dirty="0"/>
          </a:p>
        </p:txBody>
      </p:sp>
      <p:sp>
        <p:nvSpPr>
          <p:cNvPr id="6" name="Equals 12">
            <a:extLst>
              <a:ext uri="{FF2B5EF4-FFF2-40B4-BE49-F238E27FC236}">
                <a16:creationId xmlns="" xmlns:a16="http://schemas.microsoft.com/office/drawing/2014/main" id="{371D52FD-D670-4732-85A6-0405FA1BAAFA}"/>
              </a:ext>
            </a:extLst>
          </p:cNvPr>
          <p:cNvSpPr/>
          <p:nvPr/>
        </p:nvSpPr>
        <p:spPr>
          <a:xfrm>
            <a:off x="2072294" y="2184415"/>
            <a:ext cx="438347" cy="348879"/>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Arrow: Down 4">
            <a:extLst>
              <a:ext uri="{FF2B5EF4-FFF2-40B4-BE49-F238E27FC236}">
                <a16:creationId xmlns="" xmlns:a16="http://schemas.microsoft.com/office/drawing/2014/main" id="{296019E0-4D5F-4F5E-8CAF-5CFF1190554B}"/>
              </a:ext>
            </a:extLst>
          </p:cNvPr>
          <p:cNvSpPr/>
          <p:nvPr/>
        </p:nvSpPr>
        <p:spPr>
          <a:xfrm>
            <a:off x="4591042" y="2217453"/>
            <a:ext cx="254524" cy="2828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Equals 13">
            <a:extLst>
              <a:ext uri="{FF2B5EF4-FFF2-40B4-BE49-F238E27FC236}">
                <a16:creationId xmlns="" xmlns:a16="http://schemas.microsoft.com/office/drawing/2014/main" id="{40F35BCE-A271-48D8-AE07-1313EE7261BD}"/>
              </a:ext>
            </a:extLst>
          </p:cNvPr>
          <p:cNvSpPr/>
          <p:nvPr/>
        </p:nvSpPr>
        <p:spPr>
          <a:xfrm>
            <a:off x="2072293" y="2664603"/>
            <a:ext cx="438347" cy="348879"/>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Equals 13">
            <a:extLst>
              <a:ext uri="{FF2B5EF4-FFF2-40B4-BE49-F238E27FC236}">
                <a16:creationId xmlns="" xmlns:a16="http://schemas.microsoft.com/office/drawing/2014/main" id="{40F35BCE-A271-48D8-AE07-1313EE7261BD}"/>
              </a:ext>
            </a:extLst>
          </p:cNvPr>
          <p:cNvSpPr/>
          <p:nvPr/>
        </p:nvSpPr>
        <p:spPr>
          <a:xfrm>
            <a:off x="4513382" y="2681122"/>
            <a:ext cx="438347" cy="348879"/>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Equals 13">
            <a:extLst>
              <a:ext uri="{FF2B5EF4-FFF2-40B4-BE49-F238E27FC236}">
                <a16:creationId xmlns="" xmlns:a16="http://schemas.microsoft.com/office/drawing/2014/main" id="{40F35BCE-A271-48D8-AE07-1313EE7261BD}"/>
              </a:ext>
            </a:extLst>
          </p:cNvPr>
          <p:cNvSpPr/>
          <p:nvPr/>
        </p:nvSpPr>
        <p:spPr>
          <a:xfrm>
            <a:off x="2072292" y="4263907"/>
            <a:ext cx="438347" cy="348879"/>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Arrow: Down 4">
            <a:extLst>
              <a:ext uri="{FF2B5EF4-FFF2-40B4-BE49-F238E27FC236}">
                <a16:creationId xmlns="" xmlns:a16="http://schemas.microsoft.com/office/drawing/2014/main" id="{296019E0-4D5F-4F5E-8CAF-5CFF1190554B}"/>
              </a:ext>
            </a:extLst>
          </p:cNvPr>
          <p:cNvSpPr/>
          <p:nvPr/>
        </p:nvSpPr>
        <p:spPr>
          <a:xfrm>
            <a:off x="4569706" y="3238777"/>
            <a:ext cx="254524" cy="2828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Down 4">
            <a:extLst>
              <a:ext uri="{FF2B5EF4-FFF2-40B4-BE49-F238E27FC236}">
                <a16:creationId xmlns="" xmlns:a16="http://schemas.microsoft.com/office/drawing/2014/main" id="{296019E0-4D5F-4F5E-8CAF-5CFF1190554B}"/>
              </a:ext>
            </a:extLst>
          </p:cNvPr>
          <p:cNvSpPr/>
          <p:nvPr/>
        </p:nvSpPr>
        <p:spPr>
          <a:xfrm>
            <a:off x="2164203" y="3264652"/>
            <a:ext cx="254524" cy="2828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Arrow: Up 8">
            <a:extLst>
              <a:ext uri="{FF2B5EF4-FFF2-40B4-BE49-F238E27FC236}">
                <a16:creationId xmlns="" xmlns:a16="http://schemas.microsoft.com/office/drawing/2014/main" id="{9E5670B2-29EF-4360-A04F-8F3AB6C9D3DA}"/>
              </a:ext>
            </a:extLst>
          </p:cNvPr>
          <p:cNvSpPr/>
          <p:nvPr/>
        </p:nvSpPr>
        <p:spPr>
          <a:xfrm>
            <a:off x="2113175" y="3708393"/>
            <a:ext cx="254524" cy="28280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Up 8">
            <a:extLst>
              <a:ext uri="{FF2B5EF4-FFF2-40B4-BE49-F238E27FC236}">
                <a16:creationId xmlns="" xmlns:a16="http://schemas.microsoft.com/office/drawing/2014/main" id="{9E5670B2-29EF-4360-A04F-8F3AB6C9D3DA}"/>
              </a:ext>
            </a:extLst>
          </p:cNvPr>
          <p:cNvSpPr/>
          <p:nvPr/>
        </p:nvSpPr>
        <p:spPr>
          <a:xfrm>
            <a:off x="4527411" y="3741841"/>
            <a:ext cx="254524" cy="28280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Up 8">
            <a:extLst>
              <a:ext uri="{FF2B5EF4-FFF2-40B4-BE49-F238E27FC236}">
                <a16:creationId xmlns="" xmlns:a16="http://schemas.microsoft.com/office/drawing/2014/main" id="{9E5670B2-29EF-4360-A04F-8F3AB6C9D3DA}"/>
              </a:ext>
            </a:extLst>
          </p:cNvPr>
          <p:cNvSpPr/>
          <p:nvPr/>
        </p:nvSpPr>
        <p:spPr>
          <a:xfrm>
            <a:off x="4580493" y="4262660"/>
            <a:ext cx="254524" cy="28280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162379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C76AF5-57D0-4A97-A365-033CF1D49EAA}"/>
              </a:ext>
            </a:extLst>
          </p:cNvPr>
          <p:cNvSpPr>
            <a:spLocks noGrp="1"/>
          </p:cNvSpPr>
          <p:nvPr>
            <p:ph type="title"/>
          </p:nvPr>
        </p:nvSpPr>
        <p:spPr>
          <a:xfrm>
            <a:off x="457200" y="163239"/>
            <a:ext cx="8229600" cy="1065005"/>
          </a:xfrm>
        </p:spPr>
        <p:txBody>
          <a:bodyPr>
            <a:normAutofit/>
          </a:bodyPr>
          <a:lstStyle/>
          <a:p>
            <a:r>
              <a:rPr lang="en-US" sz="5400" b="1" u="sng" dirty="0">
                <a:solidFill>
                  <a:srgbClr val="6490C5"/>
                </a:solidFill>
                <a:effectLst>
                  <a:outerShdw blurRad="38100" dist="38100" dir="2700000" algn="tl">
                    <a:srgbClr val="000000">
                      <a:alpha val="43137"/>
                    </a:srgbClr>
                  </a:outerShdw>
                </a:effectLst>
              </a:rPr>
              <a:t>Question 2</a:t>
            </a:r>
            <a:endParaRPr lang="en-US" sz="5400" dirty="0"/>
          </a:p>
        </p:txBody>
      </p:sp>
      <p:sp>
        <p:nvSpPr>
          <p:cNvPr id="3" name="Content Placeholder 2">
            <a:extLst>
              <a:ext uri="{FF2B5EF4-FFF2-40B4-BE49-F238E27FC236}">
                <a16:creationId xmlns="" xmlns:a16="http://schemas.microsoft.com/office/drawing/2014/main" id="{7DB9FC3C-1A07-496F-8465-ED464E1827C4}"/>
              </a:ext>
            </a:extLst>
          </p:cNvPr>
          <p:cNvSpPr>
            <a:spLocks noGrp="1"/>
          </p:cNvSpPr>
          <p:nvPr>
            <p:ph idx="1"/>
          </p:nvPr>
        </p:nvSpPr>
        <p:spPr>
          <a:xfrm>
            <a:off x="457200" y="2828041"/>
            <a:ext cx="8229600" cy="2871988"/>
          </a:xfrm>
        </p:spPr>
        <p:txBody>
          <a:bodyPr/>
          <a:lstStyle/>
          <a:p>
            <a:pPr marL="514350" indent="-514350">
              <a:buFont typeface="+mj-lt"/>
              <a:buAutoNum type="alphaUcPeriod"/>
            </a:pPr>
            <a:r>
              <a:rPr lang="en-US" dirty="0"/>
              <a:t>LVEDD    			LVESD </a:t>
            </a:r>
          </a:p>
          <a:p>
            <a:pPr marL="514350" indent="-514350">
              <a:buFont typeface="+mj-lt"/>
              <a:buAutoNum type="alphaUcPeriod"/>
            </a:pPr>
            <a:r>
              <a:rPr lang="en-US" dirty="0"/>
              <a:t>LVEDD    			LVESD	   </a:t>
            </a:r>
          </a:p>
          <a:p>
            <a:pPr marL="514350" indent="-514350">
              <a:buFont typeface="+mj-lt"/>
              <a:buAutoNum type="alphaUcPeriod"/>
            </a:pPr>
            <a:r>
              <a:rPr lang="en-US" dirty="0"/>
              <a:t>LVEDD  			LVESD</a:t>
            </a:r>
          </a:p>
          <a:p>
            <a:pPr marL="514350" indent="-514350">
              <a:buFont typeface="+mj-lt"/>
              <a:buAutoNum type="alphaUcPeriod"/>
            </a:pPr>
            <a:r>
              <a:rPr lang="en-US" dirty="0"/>
              <a:t>LVEDD			LVESD    </a:t>
            </a:r>
          </a:p>
          <a:p>
            <a:pPr marL="514350" indent="-514350">
              <a:buFont typeface="+mj-lt"/>
              <a:buAutoNum type="alphaUcPeriod"/>
            </a:pPr>
            <a:r>
              <a:rPr lang="en-US" dirty="0"/>
              <a:t>LVEDD			LVESD </a:t>
            </a:r>
          </a:p>
        </p:txBody>
      </p:sp>
      <p:sp>
        <p:nvSpPr>
          <p:cNvPr id="4" name="TextBox 3">
            <a:extLst>
              <a:ext uri="{FF2B5EF4-FFF2-40B4-BE49-F238E27FC236}">
                <a16:creationId xmlns="" xmlns:a16="http://schemas.microsoft.com/office/drawing/2014/main" id="{D1A3045E-AD70-42F9-A081-5809F6E0E06E}"/>
              </a:ext>
            </a:extLst>
          </p:cNvPr>
          <p:cNvSpPr txBox="1"/>
          <p:nvPr/>
        </p:nvSpPr>
        <p:spPr>
          <a:xfrm>
            <a:off x="492549" y="1460928"/>
            <a:ext cx="8158899" cy="954107"/>
          </a:xfrm>
          <a:prstGeom prst="rect">
            <a:avLst/>
          </a:prstGeom>
          <a:noFill/>
        </p:spPr>
        <p:txBody>
          <a:bodyPr wrap="square" rtlCol="0">
            <a:spAutoFit/>
          </a:bodyPr>
          <a:lstStyle/>
          <a:p>
            <a:r>
              <a:rPr lang="en-US" sz="2800" b="1" dirty="0"/>
              <a:t>During the pre-</a:t>
            </a:r>
            <a:r>
              <a:rPr lang="en-US" sz="2800" b="1" dirty="0" err="1"/>
              <a:t>anhepatic</a:t>
            </a:r>
            <a:r>
              <a:rPr lang="en-US" sz="2800" b="1" dirty="0"/>
              <a:t> phase what is the most likely LV scenario among the follows?</a:t>
            </a:r>
          </a:p>
        </p:txBody>
      </p:sp>
      <p:sp>
        <p:nvSpPr>
          <p:cNvPr id="5" name="Arrow: Down 4">
            <a:extLst>
              <a:ext uri="{FF2B5EF4-FFF2-40B4-BE49-F238E27FC236}">
                <a16:creationId xmlns="" xmlns:a16="http://schemas.microsoft.com/office/drawing/2014/main" id="{296019E0-4D5F-4F5E-8CAF-5CFF1190554B}"/>
              </a:ext>
            </a:extLst>
          </p:cNvPr>
          <p:cNvSpPr/>
          <p:nvPr/>
        </p:nvSpPr>
        <p:spPr>
          <a:xfrm>
            <a:off x="4920226" y="2941163"/>
            <a:ext cx="254524" cy="2828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 xmlns:a16="http://schemas.microsoft.com/office/drawing/2014/main" id="{BE89F5B5-6BF4-4CE6-8C82-0240891ED92A}"/>
              </a:ext>
            </a:extLst>
          </p:cNvPr>
          <p:cNvSpPr/>
          <p:nvPr/>
        </p:nvSpPr>
        <p:spPr>
          <a:xfrm>
            <a:off x="2240437" y="3954024"/>
            <a:ext cx="254524" cy="2828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 xmlns:a16="http://schemas.microsoft.com/office/drawing/2014/main" id="{CC1845A7-B894-48CD-BCF1-F5865C73ED21}"/>
              </a:ext>
            </a:extLst>
          </p:cNvPr>
          <p:cNvSpPr/>
          <p:nvPr/>
        </p:nvSpPr>
        <p:spPr>
          <a:xfrm>
            <a:off x="4920225" y="3981231"/>
            <a:ext cx="254524" cy="2828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 xmlns:a16="http://schemas.microsoft.com/office/drawing/2014/main" id="{9E5670B2-29EF-4360-A04F-8F3AB6C9D3DA}"/>
              </a:ext>
            </a:extLst>
          </p:cNvPr>
          <p:cNvSpPr/>
          <p:nvPr/>
        </p:nvSpPr>
        <p:spPr>
          <a:xfrm>
            <a:off x="2240437" y="4435021"/>
            <a:ext cx="254524" cy="28280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 xmlns:a16="http://schemas.microsoft.com/office/drawing/2014/main" id="{C92BAFDB-5DEF-43ED-8C4C-F1446805C72B}"/>
              </a:ext>
            </a:extLst>
          </p:cNvPr>
          <p:cNvSpPr/>
          <p:nvPr/>
        </p:nvSpPr>
        <p:spPr>
          <a:xfrm>
            <a:off x="4444738" y="4435021"/>
            <a:ext cx="254524" cy="28280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Up 10">
            <a:extLst>
              <a:ext uri="{FF2B5EF4-FFF2-40B4-BE49-F238E27FC236}">
                <a16:creationId xmlns="" xmlns:a16="http://schemas.microsoft.com/office/drawing/2014/main" id="{EF068EEA-7995-4A9C-9256-370F115925DD}"/>
              </a:ext>
            </a:extLst>
          </p:cNvPr>
          <p:cNvSpPr/>
          <p:nvPr/>
        </p:nvSpPr>
        <p:spPr>
          <a:xfrm>
            <a:off x="4444738" y="4996824"/>
            <a:ext cx="254524" cy="28280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Equals 12">
            <a:extLst>
              <a:ext uri="{FF2B5EF4-FFF2-40B4-BE49-F238E27FC236}">
                <a16:creationId xmlns="" xmlns:a16="http://schemas.microsoft.com/office/drawing/2014/main" id="{371D52FD-D670-4732-85A6-0405FA1BAAFA}"/>
              </a:ext>
            </a:extLst>
          </p:cNvPr>
          <p:cNvSpPr/>
          <p:nvPr/>
        </p:nvSpPr>
        <p:spPr>
          <a:xfrm>
            <a:off x="2172878" y="2903976"/>
            <a:ext cx="438347" cy="348879"/>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Equals 13">
            <a:extLst>
              <a:ext uri="{FF2B5EF4-FFF2-40B4-BE49-F238E27FC236}">
                <a16:creationId xmlns="" xmlns:a16="http://schemas.microsoft.com/office/drawing/2014/main" id="{40F35BCE-A271-48D8-AE07-1313EE7261BD}"/>
              </a:ext>
            </a:extLst>
          </p:cNvPr>
          <p:cNvSpPr/>
          <p:nvPr/>
        </p:nvSpPr>
        <p:spPr>
          <a:xfrm>
            <a:off x="2172877" y="3451048"/>
            <a:ext cx="438347" cy="348879"/>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Equals 14">
            <a:extLst>
              <a:ext uri="{FF2B5EF4-FFF2-40B4-BE49-F238E27FC236}">
                <a16:creationId xmlns="" xmlns:a16="http://schemas.microsoft.com/office/drawing/2014/main" id="{E3F033FE-7A62-4EA4-8D62-F5469E552AD7}"/>
              </a:ext>
            </a:extLst>
          </p:cNvPr>
          <p:cNvSpPr/>
          <p:nvPr/>
        </p:nvSpPr>
        <p:spPr>
          <a:xfrm>
            <a:off x="4828314" y="3423375"/>
            <a:ext cx="438347" cy="348879"/>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a:extLst>
              <a:ext uri="{FF2B5EF4-FFF2-40B4-BE49-F238E27FC236}">
                <a16:creationId xmlns="" xmlns:a16="http://schemas.microsoft.com/office/drawing/2014/main" id="{F475747D-7521-4368-B768-61DAD4551760}"/>
              </a:ext>
            </a:extLst>
          </p:cNvPr>
          <p:cNvCxnSpPr>
            <a:cxnSpLocks/>
          </p:cNvCxnSpPr>
          <p:nvPr/>
        </p:nvCxnSpPr>
        <p:spPr>
          <a:xfrm>
            <a:off x="576943" y="4294334"/>
            <a:ext cx="4122319"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sp>
        <p:nvSpPr>
          <p:cNvPr id="17" name="Equals 16">
            <a:extLst>
              <a:ext uri="{FF2B5EF4-FFF2-40B4-BE49-F238E27FC236}">
                <a16:creationId xmlns="" xmlns:a16="http://schemas.microsoft.com/office/drawing/2014/main" id="{23D06ADD-319F-4C82-BF08-EA96BDADF4E1}"/>
              </a:ext>
            </a:extLst>
          </p:cNvPr>
          <p:cNvSpPr/>
          <p:nvPr/>
        </p:nvSpPr>
        <p:spPr>
          <a:xfrm>
            <a:off x="2179331" y="4885872"/>
            <a:ext cx="458771" cy="511200"/>
          </a:xfrm>
          <a:prstGeom prst="mathEqual">
            <a:avLst>
              <a:gd name="adj1" fmla="val 23520"/>
              <a:gd name="adj2" fmla="val 635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62694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521208" y="1168572"/>
            <a:ext cx="8229600" cy="657459"/>
          </a:xfrm>
        </p:spPr>
        <p:txBody>
          <a:bodyPr>
            <a:normAutofit fontScale="90000"/>
          </a:bodyPr>
          <a:lstStyle/>
          <a:p>
            <a:pPr lvl="0" algn="l">
              <a:spcBef>
                <a:spcPts val="0"/>
              </a:spcBef>
            </a:pPr>
            <a:r>
              <a:rPr lang="en-US" sz="2200" b="1" i="0" dirty="0">
                <a:solidFill>
                  <a:prstClr val="black"/>
                </a:solidFill>
                <a:latin typeface="Calibri"/>
                <a:ea typeface="+mn-ea"/>
                <a:cs typeface="+mn-cs"/>
              </a:rPr>
              <a:t>During the </a:t>
            </a:r>
            <a:r>
              <a:rPr lang="en-US" sz="2200" b="1" i="0" dirty="0" err="1">
                <a:solidFill>
                  <a:prstClr val="black"/>
                </a:solidFill>
                <a:latin typeface="Calibri"/>
                <a:ea typeface="+mn-ea"/>
                <a:cs typeface="+mn-cs"/>
              </a:rPr>
              <a:t>anhepatic</a:t>
            </a:r>
            <a:r>
              <a:rPr lang="en-US" sz="2200" b="1" i="0" dirty="0">
                <a:solidFill>
                  <a:prstClr val="black"/>
                </a:solidFill>
                <a:latin typeface="Calibri"/>
                <a:ea typeface="+mn-ea"/>
                <a:cs typeface="+mn-cs"/>
              </a:rPr>
              <a:t> phase your patient become suddenly hypotensive and </a:t>
            </a:r>
            <a:r>
              <a:rPr lang="en-US" sz="2200" b="1" i="0" dirty="0" err="1">
                <a:solidFill>
                  <a:prstClr val="black"/>
                </a:solidFill>
                <a:latin typeface="Calibri"/>
                <a:ea typeface="+mn-ea"/>
                <a:cs typeface="+mn-cs"/>
              </a:rPr>
              <a:t>tachycardic</a:t>
            </a:r>
            <a:r>
              <a:rPr lang="en-US" sz="2200" b="1" i="0" dirty="0">
                <a:solidFill>
                  <a:prstClr val="black"/>
                </a:solidFill>
                <a:latin typeface="Calibri"/>
                <a:ea typeface="+mn-ea"/>
                <a:cs typeface="+mn-cs"/>
              </a:rPr>
              <a:t>. TEE shows small chambers and the images below when you apply color </a:t>
            </a:r>
            <a:r>
              <a:rPr lang="en-US" sz="2200" b="1" i="0" dirty="0" err="1">
                <a:solidFill>
                  <a:prstClr val="black"/>
                </a:solidFill>
                <a:latin typeface="Calibri"/>
                <a:ea typeface="+mn-ea"/>
                <a:cs typeface="+mn-cs"/>
              </a:rPr>
              <a:t>doppler</a:t>
            </a:r>
            <a:r>
              <a:rPr lang="en-US" sz="2200" b="1" i="0" dirty="0">
                <a:solidFill>
                  <a:prstClr val="black"/>
                </a:solidFill>
                <a:latin typeface="Calibri"/>
                <a:ea typeface="+mn-ea"/>
                <a:cs typeface="+mn-cs"/>
              </a:rPr>
              <a:t>. What is the most appropriate treatment?</a:t>
            </a:r>
          </a:p>
        </p:txBody>
      </p:sp>
      <p:sp>
        <p:nvSpPr>
          <p:cNvPr id="3" name="TPAnswers"/>
          <p:cNvSpPr>
            <a:spLocks noGrp="1"/>
          </p:cNvSpPr>
          <p:nvPr>
            <p:ph type="body" idx="1"/>
            <p:custDataLst>
              <p:tags r:id="rId3"/>
            </p:custDataLst>
          </p:nvPr>
        </p:nvSpPr>
        <p:spPr>
          <a:xfrm>
            <a:off x="265176" y="2469508"/>
            <a:ext cx="3739896" cy="4099828"/>
          </a:xfrm>
        </p:spPr>
        <p:txBody>
          <a:bodyPr>
            <a:normAutofit/>
          </a:bodyPr>
          <a:lstStyle/>
          <a:p>
            <a:pPr marL="514350" lvl="0" indent="-514350">
              <a:buFont typeface="+mj-lt"/>
              <a:buAutoNum type="alphaUcPeriod"/>
            </a:pPr>
            <a:r>
              <a:rPr lang="en-US" sz="2400" dirty="0" smtClean="0">
                <a:solidFill>
                  <a:prstClr val="black"/>
                </a:solidFill>
              </a:rPr>
              <a:t>Epinephrine</a:t>
            </a:r>
          </a:p>
          <a:p>
            <a:pPr marL="514350" indent="-514350">
              <a:buFont typeface="+mj-lt"/>
              <a:buAutoNum type="alphaUcPeriod"/>
            </a:pPr>
            <a:r>
              <a:rPr lang="en-US" sz="2400" dirty="0"/>
              <a:t>Fluid Bolus </a:t>
            </a:r>
            <a:r>
              <a:rPr lang="en-US" sz="2400" dirty="0" smtClean="0"/>
              <a:t>+ Phenylephrine</a:t>
            </a:r>
          </a:p>
          <a:p>
            <a:pPr marL="514350" indent="-514350">
              <a:buFont typeface="+mj-lt"/>
              <a:buAutoNum type="alphaUcPeriod"/>
            </a:pPr>
            <a:r>
              <a:rPr lang="en-US" sz="2400" dirty="0"/>
              <a:t>Fluid bolus + </a:t>
            </a:r>
            <a:r>
              <a:rPr lang="en-US" sz="2400" dirty="0" smtClean="0"/>
              <a:t>Ephedrine</a:t>
            </a:r>
          </a:p>
          <a:p>
            <a:pPr marL="514350" indent="-514350">
              <a:buFont typeface="+mj-lt"/>
              <a:buAutoNum type="alphaUcPeriod"/>
            </a:pPr>
            <a:r>
              <a:rPr lang="en-US" sz="2400" dirty="0" smtClean="0"/>
              <a:t>Norepinephrine</a:t>
            </a:r>
          </a:p>
          <a:p>
            <a:pPr marL="514350" indent="-514350">
              <a:buFont typeface="+mj-lt"/>
              <a:buAutoNum type="alphaUcPeriod"/>
            </a:pPr>
            <a:r>
              <a:rPr lang="en-US" sz="2400" dirty="0" err="1" smtClean="0"/>
              <a:t>Dobutamine</a:t>
            </a:r>
            <a:endParaRPr lang="en-US" sz="2400" dirty="0">
              <a:solidFill>
                <a:prstClr val="black"/>
              </a:solidFill>
            </a:endParaRP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3467925506"/>
              </p:ext>
            </p:extLst>
          </p:nvPr>
        </p:nvGraphicFramePr>
        <p:xfrm>
          <a:off x="5971540" y="2469508"/>
          <a:ext cx="4572000" cy="5143500"/>
        </p:xfrm>
        <a:graphic>
          <a:graphicData uri="http://schemas.openxmlformats.org/presentationml/2006/ole">
            <mc:AlternateContent xmlns:mc="http://schemas.openxmlformats.org/markup-compatibility/2006">
              <mc:Choice xmlns:v="urn:schemas-microsoft-com:vml" Requires="v">
                <p:oleObj spid="_x0000_s4102" name="Chart" r:id="rId8" imgW="6858296" imgH="7715250" progId="MSGraph.Chart.8">
                  <p:embed followColorScheme="full"/>
                </p:oleObj>
              </mc:Choice>
              <mc:Fallback>
                <p:oleObj name="Chart" r:id="rId8" imgW="6858296" imgH="7715250" progId="MSGraph.Chart.8">
                  <p:embed followColorScheme="full"/>
                  <p:pic>
                    <p:nvPicPr>
                      <p:cNvPr id="0" name=""/>
                      <p:cNvPicPr/>
                      <p:nvPr/>
                    </p:nvPicPr>
                    <p:blipFill>
                      <a:blip r:embed="rId9"/>
                      <a:stretch>
                        <a:fillRect/>
                      </a:stretch>
                    </p:blipFill>
                    <p:spPr>
                      <a:xfrm>
                        <a:off x="5971540" y="2469508"/>
                        <a:ext cx="4572000" cy="5143500"/>
                      </a:xfrm>
                      <a:prstGeom prst="rect">
                        <a:avLst/>
                      </a:prstGeom>
                    </p:spPr>
                  </p:pic>
                </p:oleObj>
              </mc:Fallback>
            </mc:AlternateContent>
          </a:graphicData>
        </a:graphic>
      </p:graphicFrame>
      <p:sp>
        <p:nvSpPr>
          <p:cNvPr id="5" name="Title 1">
            <a:extLst>
              <a:ext uri="{FF2B5EF4-FFF2-40B4-BE49-F238E27FC236}">
                <a16:creationId xmlns="" xmlns:a16="http://schemas.microsoft.com/office/drawing/2014/main" id="{81B26B42-88A6-437D-A056-A1F58FA14432}"/>
              </a:ext>
            </a:extLst>
          </p:cNvPr>
          <p:cNvSpPr txBox="1">
            <a:spLocks/>
          </p:cNvSpPr>
          <p:nvPr/>
        </p:nvSpPr>
        <p:spPr>
          <a:xfrm>
            <a:off x="457200" y="-135935"/>
            <a:ext cx="8229600" cy="110397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800" b="0" i="1" kern="1200">
                <a:solidFill>
                  <a:srgbClr val="002D50"/>
                </a:solidFill>
                <a:latin typeface="Georgia"/>
                <a:ea typeface="+mj-ea"/>
                <a:cs typeface="Georgia"/>
              </a:defRPr>
            </a:lvl1pPr>
          </a:lstStyle>
          <a:p>
            <a:r>
              <a:rPr lang="en-US" sz="5400" b="1" u="sng" dirty="0" smtClean="0">
                <a:solidFill>
                  <a:srgbClr val="6490C5"/>
                </a:solidFill>
                <a:effectLst>
                  <a:outerShdw blurRad="38100" dist="38100" dir="2700000" algn="tl">
                    <a:srgbClr val="000000">
                      <a:alpha val="43137"/>
                    </a:srgbClr>
                  </a:outerShdw>
                </a:effectLst>
              </a:rPr>
              <a:t>Question 3</a:t>
            </a:r>
            <a:endParaRPr lang="en-US" sz="5400" dirty="0"/>
          </a:p>
        </p:txBody>
      </p:sp>
      <p:pic>
        <p:nvPicPr>
          <p:cNvPr id="6" name="RT SAM HOCM color.avi">
            <a:hlinkClick r:id="" action="ppaction://media"/>
            <a:extLst>
              <a:ext uri="{FF2B5EF4-FFF2-40B4-BE49-F238E27FC236}">
                <a16:creationId xmlns="" xmlns:a16="http://schemas.microsoft.com/office/drawing/2014/main" id="{4C9955E0-877B-46C7-98C8-F2CC4C656566}"/>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t="9329" b="3"/>
          <a:stretch/>
        </p:blipFill>
        <p:spPr>
          <a:xfrm>
            <a:off x="3188433" y="2714853"/>
            <a:ext cx="3243638" cy="2432729"/>
          </a:xfrm>
          <a:prstGeom prst="rect">
            <a:avLst/>
          </a:prstGeom>
        </p:spPr>
      </p:pic>
    </p:spTree>
    <p:custDataLst>
      <p:tags r:id="rId2"/>
    </p:custDataLst>
    <p:extLst>
      <p:ext uri="{BB962C8B-B14F-4D97-AF65-F5344CB8AC3E}">
        <p14:creationId xmlns:p14="http://schemas.microsoft.com/office/powerpoint/2010/main" val="221945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repeatCount="indefinite" fill="hold" display="0">
                  <p:stCondLst>
                    <p:cond delay="indefinite"/>
                  </p:stCondLst>
                </p:cTn>
                <p:tgtEl>
                  <p:spTgt spid="6"/>
                </p:tgtEl>
              </p:cMediaNode>
            </p:video>
          </p:childTnLst>
        </p:cTn>
      </p:par>
    </p:tnLst>
    <p:bldLst>
      <p:bldOleChart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B26B42-88A6-437D-A056-A1F58FA14432}"/>
              </a:ext>
            </a:extLst>
          </p:cNvPr>
          <p:cNvSpPr>
            <a:spLocks noGrp="1"/>
          </p:cNvSpPr>
          <p:nvPr>
            <p:ph type="title"/>
          </p:nvPr>
        </p:nvSpPr>
        <p:spPr>
          <a:xfrm>
            <a:off x="457202" y="74378"/>
            <a:ext cx="8229600" cy="1103973"/>
          </a:xfrm>
        </p:spPr>
        <p:txBody>
          <a:bodyPr>
            <a:normAutofit/>
          </a:bodyPr>
          <a:lstStyle/>
          <a:p>
            <a:r>
              <a:rPr lang="en-US" sz="5400" b="1" u="sng" dirty="0">
                <a:solidFill>
                  <a:srgbClr val="6490C5"/>
                </a:solidFill>
                <a:effectLst>
                  <a:outerShdw blurRad="38100" dist="38100" dir="2700000" algn="tl">
                    <a:srgbClr val="000000">
                      <a:alpha val="43137"/>
                    </a:srgbClr>
                  </a:outerShdw>
                </a:effectLst>
              </a:rPr>
              <a:t>Question 3</a:t>
            </a:r>
            <a:endParaRPr lang="en-US" sz="5400" dirty="0"/>
          </a:p>
        </p:txBody>
      </p:sp>
      <p:sp>
        <p:nvSpPr>
          <p:cNvPr id="4" name="Content Placeholder 3">
            <a:extLst>
              <a:ext uri="{FF2B5EF4-FFF2-40B4-BE49-F238E27FC236}">
                <a16:creationId xmlns="" xmlns:a16="http://schemas.microsoft.com/office/drawing/2014/main" id="{94FA2C7B-FE47-4F9D-8B52-60B8A98C79C6}"/>
              </a:ext>
            </a:extLst>
          </p:cNvPr>
          <p:cNvSpPr>
            <a:spLocks noGrp="1"/>
          </p:cNvSpPr>
          <p:nvPr>
            <p:ph sz="half" idx="1"/>
          </p:nvPr>
        </p:nvSpPr>
        <p:spPr>
          <a:xfrm>
            <a:off x="120973" y="3082564"/>
            <a:ext cx="4392105" cy="3345256"/>
          </a:xfrm>
        </p:spPr>
        <p:txBody>
          <a:bodyPr>
            <a:normAutofit/>
          </a:bodyPr>
          <a:lstStyle/>
          <a:p>
            <a:pPr marL="514350" indent="-514350">
              <a:buFont typeface="+mj-lt"/>
              <a:buAutoNum type="alphaUcPeriod"/>
            </a:pPr>
            <a:r>
              <a:rPr lang="en-US" sz="2400" dirty="0"/>
              <a:t>Epinephrine</a:t>
            </a:r>
          </a:p>
          <a:p>
            <a:pPr marL="514350" indent="-514350">
              <a:buFont typeface="+mj-lt"/>
              <a:buAutoNum type="alphaUcPeriod"/>
            </a:pPr>
            <a:r>
              <a:rPr lang="en-US" sz="2400" dirty="0"/>
              <a:t>Fluid Bolus + Phenylephrine</a:t>
            </a:r>
          </a:p>
          <a:p>
            <a:pPr marL="514350" indent="-514350">
              <a:buFont typeface="+mj-lt"/>
              <a:buAutoNum type="alphaUcPeriod"/>
            </a:pPr>
            <a:r>
              <a:rPr lang="en-US" sz="2400" dirty="0"/>
              <a:t>Fluid bolus + Ephedrine</a:t>
            </a:r>
          </a:p>
          <a:p>
            <a:pPr marL="514350" indent="-514350">
              <a:buFont typeface="+mj-lt"/>
              <a:buAutoNum type="alphaUcPeriod"/>
            </a:pPr>
            <a:r>
              <a:rPr lang="en-US" sz="2400" dirty="0"/>
              <a:t>Norepinephrine</a:t>
            </a:r>
          </a:p>
          <a:p>
            <a:pPr marL="514350" indent="-514350">
              <a:buFont typeface="+mj-lt"/>
              <a:buAutoNum type="alphaUcPeriod"/>
            </a:pPr>
            <a:r>
              <a:rPr lang="en-US" sz="2400" dirty="0"/>
              <a:t>Dobutamine</a:t>
            </a:r>
          </a:p>
          <a:p>
            <a:pPr marL="514350" indent="-514350">
              <a:buFont typeface="+mj-lt"/>
              <a:buAutoNum type="alphaUcPeriod"/>
            </a:pPr>
            <a:endParaRPr lang="en-US" dirty="0"/>
          </a:p>
        </p:txBody>
      </p:sp>
      <p:pic>
        <p:nvPicPr>
          <p:cNvPr id="6" name="RT SAM HOCM color.avi">
            <a:hlinkClick r:id="" action="ppaction://media"/>
            <a:extLst>
              <a:ext uri="{FF2B5EF4-FFF2-40B4-BE49-F238E27FC236}">
                <a16:creationId xmlns="" xmlns:a16="http://schemas.microsoft.com/office/drawing/2014/main" id="{4C9955E0-877B-46C7-98C8-F2CC4C656566}"/>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rotWithShape="1">
          <a:blip r:embed="rId4"/>
          <a:srcRect t="9329" b="3"/>
          <a:stretch/>
        </p:blipFill>
        <p:spPr>
          <a:xfrm>
            <a:off x="4484021" y="2614759"/>
            <a:ext cx="4539006" cy="3404255"/>
          </a:xfrm>
          <a:prstGeom prst="rect">
            <a:avLst/>
          </a:prstGeom>
        </p:spPr>
      </p:pic>
      <p:sp>
        <p:nvSpPr>
          <p:cNvPr id="7" name="TextBox 6">
            <a:extLst>
              <a:ext uri="{FF2B5EF4-FFF2-40B4-BE49-F238E27FC236}">
                <a16:creationId xmlns="" xmlns:a16="http://schemas.microsoft.com/office/drawing/2014/main" id="{7B026CC0-EF10-46A9-8B78-1A1C20462B4B}"/>
              </a:ext>
            </a:extLst>
          </p:cNvPr>
          <p:cNvSpPr txBox="1"/>
          <p:nvPr/>
        </p:nvSpPr>
        <p:spPr>
          <a:xfrm>
            <a:off x="207392" y="1342557"/>
            <a:ext cx="8479410" cy="1446550"/>
          </a:xfrm>
          <a:prstGeom prst="rect">
            <a:avLst/>
          </a:prstGeom>
          <a:noFill/>
        </p:spPr>
        <p:txBody>
          <a:bodyPr wrap="square" rtlCol="0">
            <a:spAutoFit/>
          </a:bodyPr>
          <a:lstStyle/>
          <a:p>
            <a:r>
              <a:rPr lang="en-US" sz="2200" b="1" dirty="0"/>
              <a:t>During the </a:t>
            </a:r>
            <a:r>
              <a:rPr lang="en-US" sz="2200" b="1" dirty="0" err="1"/>
              <a:t>anhepatic</a:t>
            </a:r>
            <a:r>
              <a:rPr lang="en-US" sz="2200" b="1" dirty="0"/>
              <a:t> phase your patient become suddenly hypotensive and tachycardic. TEE shows small chambers and the images below when you apply color doppler. What is the most appropriate treatment?</a:t>
            </a:r>
          </a:p>
        </p:txBody>
      </p:sp>
    </p:spTree>
    <p:extLst>
      <p:ext uri="{BB962C8B-B14F-4D97-AF65-F5344CB8AC3E}">
        <p14:creationId xmlns:p14="http://schemas.microsoft.com/office/powerpoint/2010/main" val="2083806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B26B42-88A6-437D-A056-A1F58FA14432}"/>
              </a:ext>
            </a:extLst>
          </p:cNvPr>
          <p:cNvSpPr>
            <a:spLocks noGrp="1"/>
          </p:cNvSpPr>
          <p:nvPr>
            <p:ph type="title"/>
          </p:nvPr>
        </p:nvSpPr>
        <p:spPr>
          <a:xfrm>
            <a:off x="457202" y="74378"/>
            <a:ext cx="8229600" cy="1103973"/>
          </a:xfrm>
        </p:spPr>
        <p:txBody>
          <a:bodyPr>
            <a:normAutofit/>
          </a:bodyPr>
          <a:lstStyle/>
          <a:p>
            <a:r>
              <a:rPr lang="en-US" sz="5400" b="1" u="sng" dirty="0">
                <a:solidFill>
                  <a:srgbClr val="6490C5"/>
                </a:solidFill>
                <a:effectLst>
                  <a:outerShdw blurRad="38100" dist="38100" dir="2700000" algn="tl">
                    <a:srgbClr val="000000">
                      <a:alpha val="43137"/>
                    </a:srgbClr>
                  </a:outerShdw>
                </a:effectLst>
              </a:rPr>
              <a:t>Question 3</a:t>
            </a:r>
            <a:endParaRPr lang="en-US" sz="5400" dirty="0"/>
          </a:p>
        </p:txBody>
      </p:sp>
      <p:sp>
        <p:nvSpPr>
          <p:cNvPr id="4" name="Content Placeholder 3">
            <a:extLst>
              <a:ext uri="{FF2B5EF4-FFF2-40B4-BE49-F238E27FC236}">
                <a16:creationId xmlns="" xmlns:a16="http://schemas.microsoft.com/office/drawing/2014/main" id="{94FA2C7B-FE47-4F9D-8B52-60B8A98C79C6}"/>
              </a:ext>
            </a:extLst>
          </p:cNvPr>
          <p:cNvSpPr>
            <a:spLocks noGrp="1"/>
          </p:cNvSpPr>
          <p:nvPr>
            <p:ph sz="half" idx="1"/>
          </p:nvPr>
        </p:nvSpPr>
        <p:spPr>
          <a:xfrm>
            <a:off x="103695" y="2953313"/>
            <a:ext cx="4392105" cy="3345256"/>
          </a:xfrm>
        </p:spPr>
        <p:txBody>
          <a:bodyPr>
            <a:normAutofit/>
          </a:bodyPr>
          <a:lstStyle/>
          <a:p>
            <a:pPr marL="514350" indent="-514350">
              <a:buFont typeface="+mj-lt"/>
              <a:buAutoNum type="alphaUcPeriod"/>
            </a:pPr>
            <a:r>
              <a:rPr lang="en-US" sz="2400" dirty="0"/>
              <a:t>Epinephrine</a:t>
            </a:r>
          </a:p>
          <a:p>
            <a:pPr marL="514350" indent="-514350">
              <a:buFont typeface="+mj-lt"/>
              <a:buAutoNum type="alphaUcPeriod"/>
            </a:pPr>
            <a:r>
              <a:rPr lang="en-US" sz="2400" dirty="0"/>
              <a:t>Fluid Bolus + Phenylephrine</a:t>
            </a:r>
          </a:p>
          <a:p>
            <a:pPr marL="514350" indent="-514350">
              <a:buFont typeface="+mj-lt"/>
              <a:buAutoNum type="alphaUcPeriod"/>
            </a:pPr>
            <a:r>
              <a:rPr lang="en-US" sz="2400" dirty="0"/>
              <a:t>Fluid bolus + Ephedrine</a:t>
            </a:r>
          </a:p>
          <a:p>
            <a:pPr marL="514350" indent="-514350">
              <a:buFont typeface="+mj-lt"/>
              <a:buAutoNum type="alphaUcPeriod"/>
            </a:pPr>
            <a:r>
              <a:rPr lang="en-US" sz="2400" dirty="0"/>
              <a:t>Norepinephrine</a:t>
            </a:r>
          </a:p>
          <a:p>
            <a:pPr marL="514350" indent="-514350">
              <a:buFont typeface="+mj-lt"/>
              <a:buAutoNum type="alphaUcPeriod"/>
            </a:pPr>
            <a:r>
              <a:rPr lang="en-US" sz="2400" dirty="0"/>
              <a:t>Dobutamine</a:t>
            </a:r>
          </a:p>
          <a:p>
            <a:pPr marL="514350" indent="-514350">
              <a:buFont typeface="+mj-lt"/>
              <a:buAutoNum type="alphaUcPeriod"/>
            </a:pPr>
            <a:endParaRPr lang="en-US" dirty="0"/>
          </a:p>
        </p:txBody>
      </p:sp>
      <p:pic>
        <p:nvPicPr>
          <p:cNvPr id="6" name="RT SAM HOCM color.avi">
            <a:hlinkClick r:id="" action="ppaction://media"/>
            <a:extLst>
              <a:ext uri="{FF2B5EF4-FFF2-40B4-BE49-F238E27FC236}">
                <a16:creationId xmlns="" xmlns:a16="http://schemas.microsoft.com/office/drawing/2014/main" id="{4C9955E0-877B-46C7-98C8-F2CC4C656566}"/>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rotWithShape="1">
          <a:blip r:embed="rId4"/>
          <a:srcRect t="9329" b="3"/>
          <a:stretch/>
        </p:blipFill>
        <p:spPr>
          <a:xfrm>
            <a:off x="4484021" y="2614759"/>
            <a:ext cx="4539006" cy="3404255"/>
          </a:xfrm>
          <a:prstGeom prst="rect">
            <a:avLst/>
          </a:prstGeom>
        </p:spPr>
      </p:pic>
      <p:sp>
        <p:nvSpPr>
          <p:cNvPr id="7" name="TextBox 6">
            <a:extLst>
              <a:ext uri="{FF2B5EF4-FFF2-40B4-BE49-F238E27FC236}">
                <a16:creationId xmlns="" xmlns:a16="http://schemas.microsoft.com/office/drawing/2014/main" id="{7B026CC0-EF10-46A9-8B78-1A1C20462B4B}"/>
              </a:ext>
            </a:extLst>
          </p:cNvPr>
          <p:cNvSpPr txBox="1"/>
          <p:nvPr/>
        </p:nvSpPr>
        <p:spPr>
          <a:xfrm>
            <a:off x="207392" y="1342557"/>
            <a:ext cx="8479410" cy="1446550"/>
          </a:xfrm>
          <a:prstGeom prst="rect">
            <a:avLst/>
          </a:prstGeom>
          <a:noFill/>
        </p:spPr>
        <p:txBody>
          <a:bodyPr wrap="square" rtlCol="0">
            <a:spAutoFit/>
          </a:bodyPr>
          <a:lstStyle/>
          <a:p>
            <a:r>
              <a:rPr lang="en-US" sz="2200" b="1" dirty="0"/>
              <a:t>During the </a:t>
            </a:r>
            <a:r>
              <a:rPr lang="en-US" sz="2200" b="1" dirty="0" err="1"/>
              <a:t>anhepatic</a:t>
            </a:r>
            <a:r>
              <a:rPr lang="en-US" sz="2200" b="1" dirty="0"/>
              <a:t> phase your patient become suddenly hypotensive and tachycardic. TEE shows small chambers and the images below when you apply color doppler. What is the most appropriate treatment?</a:t>
            </a:r>
          </a:p>
        </p:txBody>
      </p:sp>
      <p:cxnSp>
        <p:nvCxnSpPr>
          <p:cNvPr id="8" name="Straight Connector 7">
            <a:extLst>
              <a:ext uri="{FF2B5EF4-FFF2-40B4-BE49-F238E27FC236}">
                <a16:creationId xmlns="" xmlns:a16="http://schemas.microsoft.com/office/drawing/2014/main" id="{94BE6BAE-F09E-40D9-80AB-1E18B04A9F5C}"/>
              </a:ext>
            </a:extLst>
          </p:cNvPr>
          <p:cNvCxnSpPr>
            <a:cxnSpLocks/>
          </p:cNvCxnSpPr>
          <p:nvPr/>
        </p:nvCxnSpPr>
        <p:spPr>
          <a:xfrm>
            <a:off x="581751" y="4203259"/>
            <a:ext cx="3476582"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14305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repeatCount="indefinite"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3370C0-CAA2-4A4A-BEE1-95FEAF36A1CA}"/>
              </a:ext>
            </a:extLst>
          </p:cNvPr>
          <p:cNvSpPr>
            <a:spLocks noGrp="1"/>
          </p:cNvSpPr>
          <p:nvPr>
            <p:ph type="title"/>
          </p:nvPr>
        </p:nvSpPr>
        <p:spPr>
          <a:xfrm>
            <a:off x="457200" y="1"/>
            <a:ext cx="8229600" cy="1087654"/>
          </a:xfrm>
        </p:spPr>
        <p:txBody>
          <a:bodyPr>
            <a:normAutofit/>
          </a:bodyPr>
          <a:lstStyle/>
          <a:p>
            <a:r>
              <a:rPr lang="en-US" sz="4400" b="1" u="sng" dirty="0">
                <a:solidFill>
                  <a:srgbClr val="6490C5"/>
                </a:solidFill>
                <a:effectLst>
                  <a:outerShdw blurRad="38100" dist="38100" dir="2700000" algn="tl">
                    <a:srgbClr val="000000">
                      <a:alpha val="43137"/>
                    </a:srgbClr>
                  </a:outerShdw>
                </a:effectLst>
              </a:rPr>
              <a:t>Question 4</a:t>
            </a:r>
            <a:endParaRPr lang="en-US" sz="4400" dirty="0"/>
          </a:p>
        </p:txBody>
      </p:sp>
      <p:pic>
        <p:nvPicPr>
          <p:cNvPr id="7" name="RV Inflow-Outfow Post 2">
            <a:hlinkClick r:id="" action="ppaction://media"/>
            <a:extLst>
              <a:ext uri="{FF2B5EF4-FFF2-40B4-BE49-F238E27FC236}">
                <a16:creationId xmlns="" xmlns:a16="http://schemas.microsoft.com/office/drawing/2014/main" id="{37B773CF-1054-4B42-AF02-2AAEB95629F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10"/>
          <a:stretch>
            <a:fillRect/>
          </a:stretch>
        </p:blipFill>
        <p:spPr>
          <a:xfrm>
            <a:off x="5190311" y="3834869"/>
            <a:ext cx="3002296" cy="2251723"/>
          </a:xfrm>
        </p:spPr>
      </p:pic>
      <p:pic>
        <p:nvPicPr>
          <p:cNvPr id="9" name="RV Inflow-Outflow Post">
            <a:hlinkClick r:id="" action="ppaction://media"/>
            <a:extLst>
              <a:ext uri="{FF2B5EF4-FFF2-40B4-BE49-F238E27FC236}">
                <a16:creationId xmlns="" xmlns:a16="http://schemas.microsoft.com/office/drawing/2014/main" id="{87749C5E-3C91-45A8-88C1-44707FF5CBE6}"/>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758849" y="3856734"/>
            <a:ext cx="2978886" cy="2234164"/>
          </a:xfrm>
          <a:prstGeom prst="rect">
            <a:avLst/>
          </a:prstGeom>
        </p:spPr>
      </p:pic>
      <p:pic>
        <p:nvPicPr>
          <p:cNvPr id="10" name="Pre PE L">
            <a:hlinkClick r:id="" action="ppaction://media"/>
            <a:extLst>
              <a:ext uri="{FF2B5EF4-FFF2-40B4-BE49-F238E27FC236}">
                <a16:creationId xmlns="" xmlns:a16="http://schemas.microsoft.com/office/drawing/2014/main" id="{8264B10A-1DAF-4443-A50F-C6C1EE6DAF68}"/>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758849" y="1982864"/>
            <a:ext cx="2978886" cy="1873870"/>
          </a:xfrm>
          <a:prstGeom prst="rect">
            <a:avLst/>
          </a:prstGeom>
        </p:spPr>
      </p:pic>
      <p:pic>
        <p:nvPicPr>
          <p:cNvPr id="11" name="PE">
            <a:hlinkClick r:id="" action="ppaction://media"/>
            <a:extLst>
              <a:ext uri="{FF2B5EF4-FFF2-40B4-BE49-F238E27FC236}">
                <a16:creationId xmlns="" xmlns:a16="http://schemas.microsoft.com/office/drawing/2014/main" id="{E52C4286-D30A-42BC-94E8-5FDDEF784206}"/>
              </a:ext>
            </a:extLst>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5189723" y="1924746"/>
            <a:ext cx="3002884" cy="1910123"/>
          </a:xfrm>
          <a:prstGeom prst="rect">
            <a:avLst/>
          </a:prstGeom>
        </p:spPr>
      </p:pic>
      <p:sp>
        <p:nvSpPr>
          <p:cNvPr id="12" name="TextBox 11">
            <a:extLst>
              <a:ext uri="{FF2B5EF4-FFF2-40B4-BE49-F238E27FC236}">
                <a16:creationId xmlns="" xmlns:a16="http://schemas.microsoft.com/office/drawing/2014/main" id="{1306431D-C0F9-4090-B7F0-9356D54BE93E}"/>
              </a:ext>
            </a:extLst>
          </p:cNvPr>
          <p:cNvSpPr txBox="1"/>
          <p:nvPr/>
        </p:nvSpPr>
        <p:spPr>
          <a:xfrm>
            <a:off x="725864" y="948774"/>
            <a:ext cx="7692272" cy="954107"/>
          </a:xfrm>
          <a:prstGeom prst="rect">
            <a:avLst/>
          </a:prstGeom>
          <a:noFill/>
        </p:spPr>
        <p:txBody>
          <a:bodyPr wrap="square" rtlCol="0">
            <a:spAutoFit/>
          </a:bodyPr>
          <a:lstStyle/>
          <a:p>
            <a:r>
              <a:rPr lang="en-US" sz="2800" b="1" dirty="0"/>
              <a:t>In the post reperfusion phase what can be the cause for the change from A to B?</a:t>
            </a:r>
          </a:p>
        </p:txBody>
      </p:sp>
      <p:sp>
        <p:nvSpPr>
          <p:cNvPr id="13" name="TextBox 12">
            <a:extLst>
              <a:ext uri="{FF2B5EF4-FFF2-40B4-BE49-F238E27FC236}">
                <a16:creationId xmlns="" xmlns:a16="http://schemas.microsoft.com/office/drawing/2014/main" id="{953A7A5D-BF5C-48E2-B19A-1A27504B3369}"/>
              </a:ext>
            </a:extLst>
          </p:cNvPr>
          <p:cNvSpPr txBox="1"/>
          <p:nvPr/>
        </p:nvSpPr>
        <p:spPr>
          <a:xfrm>
            <a:off x="3378467" y="3429000"/>
            <a:ext cx="231007" cy="369332"/>
          </a:xfrm>
          <a:prstGeom prst="rect">
            <a:avLst/>
          </a:prstGeom>
          <a:noFill/>
        </p:spPr>
        <p:txBody>
          <a:bodyPr wrap="square" rtlCol="0">
            <a:spAutoFit/>
          </a:bodyPr>
          <a:lstStyle/>
          <a:p>
            <a:r>
              <a:rPr lang="en-US" b="1" dirty="0">
                <a:solidFill>
                  <a:srgbClr val="FF0000"/>
                </a:solidFill>
              </a:rPr>
              <a:t>A</a:t>
            </a:r>
          </a:p>
        </p:txBody>
      </p:sp>
      <p:sp>
        <p:nvSpPr>
          <p:cNvPr id="14" name="TextBox 13">
            <a:extLst>
              <a:ext uri="{FF2B5EF4-FFF2-40B4-BE49-F238E27FC236}">
                <a16:creationId xmlns="" xmlns:a16="http://schemas.microsoft.com/office/drawing/2014/main" id="{65F58F15-A97A-4129-B673-DD3ABE29F632}"/>
              </a:ext>
            </a:extLst>
          </p:cNvPr>
          <p:cNvSpPr txBox="1"/>
          <p:nvPr/>
        </p:nvSpPr>
        <p:spPr>
          <a:xfrm>
            <a:off x="5196796" y="3429000"/>
            <a:ext cx="314510" cy="369332"/>
          </a:xfrm>
          <a:prstGeom prst="rect">
            <a:avLst/>
          </a:prstGeom>
          <a:noFill/>
        </p:spPr>
        <p:txBody>
          <a:bodyPr wrap="none" rtlCol="0">
            <a:spAutoFit/>
          </a:bodyPr>
          <a:lstStyle/>
          <a:p>
            <a:r>
              <a:rPr lang="en-US" b="1" dirty="0">
                <a:solidFill>
                  <a:srgbClr val="FF0000"/>
                </a:solidFill>
              </a:rPr>
              <a:t>B</a:t>
            </a:r>
          </a:p>
        </p:txBody>
      </p:sp>
    </p:spTree>
    <p:extLst>
      <p:ext uri="{BB962C8B-B14F-4D97-AF65-F5344CB8AC3E}">
        <p14:creationId xmlns:p14="http://schemas.microsoft.com/office/powerpoint/2010/main" val="1295170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3" fill="hold"/>
                                        <p:tgtEl>
                                          <p:spTgt spid="7"/>
                                        </p:tgtEl>
                                      </p:cBhvr>
                                    </p:cmd>
                                  </p:childTnLst>
                                </p:cTn>
                              </p:par>
                              <p:par>
                                <p:cTn id="7" presetID="1" presetClass="mediacall" presetSubtype="0" fill="hold" nodeType="withEffect">
                                  <p:stCondLst>
                                    <p:cond delay="0"/>
                                  </p:stCondLst>
                                  <p:childTnLst>
                                    <p:cmd type="call" cmd="playFrom(0.0)">
                                      <p:cBhvr>
                                        <p:cTn id="8" dur="1083" fill="hold"/>
                                        <p:tgtEl>
                                          <p:spTgt spid="9"/>
                                        </p:tgtEl>
                                      </p:cBhvr>
                                    </p:cmd>
                                  </p:childTnLst>
                                </p:cTn>
                              </p:par>
                              <p:par>
                                <p:cTn id="9" presetID="1" presetClass="mediacall" presetSubtype="0" fill="hold" nodeType="withEffect">
                                  <p:stCondLst>
                                    <p:cond delay="0"/>
                                  </p:stCondLst>
                                  <p:childTnLst>
                                    <p:cmd type="call" cmd="playFrom(0.0)">
                                      <p:cBhvr>
                                        <p:cTn id="10" dur="11916" fill="hold"/>
                                        <p:tgtEl>
                                          <p:spTgt spid="10"/>
                                        </p:tgtEl>
                                      </p:cBhvr>
                                    </p:cmd>
                                  </p:childTnLst>
                                </p:cTn>
                              </p:par>
                              <p:par>
                                <p:cTn id="11" presetID="1" presetClass="mediacall" presetSubtype="0" fill="hold" nodeType="withEffect">
                                  <p:stCondLst>
                                    <p:cond delay="0"/>
                                  </p:stCondLst>
                                  <p:childTnLst>
                                    <p:cmd type="call" cmd="playFrom(0.0)">
                                      <p:cBhvr>
                                        <p:cTn id="12" dur="2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repeatCount="indefinite" fill="hold" display="0">
                  <p:stCondLst>
                    <p:cond delay="indefinite"/>
                  </p:stCondLst>
                </p:cTn>
                <p:tgtEl>
                  <p:spTgt spid="9"/>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withEffect">
                                  <p:stCondLst>
                                    <p:cond delay="0"/>
                                  </p:stCondLst>
                                  <p:childTnLst>
                                    <p:cmd type="call" cmd="togglePause">
                                      <p:cBhvr>
                                        <p:cTn id="29" dur="1" fill="hold"/>
                                        <p:tgtEl>
                                          <p:spTgt spid="10"/>
                                        </p:tgtEl>
                                      </p:cBhvr>
                                    </p:cmd>
                                  </p:childTnLst>
                                </p:cTn>
                              </p:par>
                            </p:childTnLst>
                          </p:cTn>
                        </p:par>
                      </p:childTnLst>
                    </p:cTn>
                  </p:par>
                </p:childTnLst>
              </p:cTn>
              <p:nextCondLst>
                <p:cond evt="onClick" delay="0">
                  <p:tgtEl>
                    <p:spTgt spid="10"/>
                  </p:tgtEl>
                </p:cond>
              </p:nextCondLst>
            </p:seq>
            <p:video>
              <p:cMediaNode vol="80000">
                <p:cTn id="30" repeatCount="indefinite" fill="hold" display="0">
                  <p:stCondLst>
                    <p:cond delay="indefinite"/>
                  </p:stCondLst>
                </p:cTn>
                <p:tgtEl>
                  <p:spTgt spid="10"/>
                </p:tgtEl>
              </p:cMediaNode>
            </p:video>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withEffect">
                                  <p:stCondLst>
                                    <p:cond delay="0"/>
                                  </p:stCondLst>
                                  <p:childTnLst>
                                    <p:cmd type="call" cmd="togglePause">
                                      <p:cBhvr>
                                        <p:cTn id="35" dur="1" fill="hold"/>
                                        <p:tgtEl>
                                          <p:spTgt spid="11"/>
                                        </p:tgtEl>
                                      </p:cBhvr>
                                    </p:cmd>
                                  </p:childTnLst>
                                </p:cTn>
                              </p:par>
                            </p:childTnLst>
                          </p:cTn>
                        </p:par>
                      </p:childTnLst>
                    </p:cTn>
                  </p:par>
                </p:childTnLst>
              </p:cTn>
              <p:nextCondLst>
                <p:cond evt="onClick" delay="0">
                  <p:tgtEl>
                    <p:spTgt spid="11"/>
                  </p:tgtEl>
                </p:cond>
              </p:nextCondLst>
            </p:seq>
            <p:video>
              <p:cMediaNode vol="80000">
                <p:cTn id="36" repeatCount="indefinite" fill="hold" display="0">
                  <p:stCondLst>
                    <p:cond delay="indefinite"/>
                  </p:stCondLst>
                </p:cTn>
                <p:tgtEl>
                  <p:spTgt spid="11"/>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375278"/>
            <a:ext cx="8229600" cy="657459"/>
          </a:xfrm>
        </p:spPr>
        <p:txBody>
          <a:bodyPr>
            <a:normAutofit fontScale="90000"/>
          </a:bodyPr>
          <a:lstStyle/>
          <a:p>
            <a:r>
              <a:rPr lang="en-US" sz="5400" b="1" u="sng" dirty="0">
                <a:solidFill>
                  <a:srgbClr val="6490C5"/>
                </a:solidFill>
                <a:effectLst>
                  <a:outerShdw blurRad="38100" dist="38100" dir="2700000" algn="tl">
                    <a:srgbClr val="000000">
                      <a:alpha val="43137"/>
                    </a:srgbClr>
                  </a:outerShdw>
                </a:effectLst>
              </a:rPr>
              <a:t>Question 4</a:t>
            </a:r>
            <a:endParaRPr lang="en-US" dirty="0"/>
          </a:p>
        </p:txBody>
      </p:sp>
      <p:sp>
        <p:nvSpPr>
          <p:cNvPr id="3" name="TPAnswers"/>
          <p:cNvSpPr>
            <a:spLocks noGrp="1"/>
          </p:cNvSpPr>
          <p:nvPr>
            <p:ph type="body" idx="1"/>
            <p:custDataLst>
              <p:tags r:id="rId3"/>
            </p:custDataLst>
          </p:nvPr>
        </p:nvSpPr>
        <p:spPr>
          <a:xfrm>
            <a:off x="457200" y="1828800"/>
            <a:ext cx="4114800" cy="4099828"/>
          </a:xfrm>
        </p:spPr>
        <p:txBody>
          <a:bodyPr>
            <a:normAutofit/>
          </a:bodyPr>
          <a:lstStyle/>
          <a:p>
            <a:pPr marL="514350" lvl="0" indent="-514350">
              <a:buFont typeface="+mj-lt"/>
              <a:buAutoNum type="alphaUcPeriod"/>
            </a:pPr>
            <a:r>
              <a:rPr lang="en-US" dirty="0">
                <a:solidFill>
                  <a:prstClr val="black"/>
                </a:solidFill>
              </a:rPr>
              <a:t>A 500 ml </a:t>
            </a:r>
            <a:r>
              <a:rPr lang="en-US" dirty="0" smtClean="0">
                <a:solidFill>
                  <a:prstClr val="black"/>
                </a:solidFill>
              </a:rPr>
              <a:t>bolus</a:t>
            </a:r>
          </a:p>
          <a:p>
            <a:pPr marL="514350" indent="-514350">
              <a:buFont typeface="+mj-lt"/>
              <a:buAutoNum type="alphaUcPeriod"/>
            </a:pPr>
            <a:r>
              <a:rPr lang="en-US" dirty="0"/>
              <a:t>Ischemia</a:t>
            </a:r>
          </a:p>
          <a:p>
            <a:pPr marL="514350" indent="-514350">
              <a:buFont typeface="+mj-lt"/>
              <a:buAutoNum type="alphaUcPeriod"/>
            </a:pPr>
            <a:r>
              <a:rPr lang="en-US" dirty="0" smtClean="0"/>
              <a:t>PE</a:t>
            </a:r>
          </a:p>
          <a:p>
            <a:pPr marL="514350" indent="-514350">
              <a:buFont typeface="+mj-lt"/>
              <a:buAutoNum type="alphaUcPeriod"/>
            </a:pPr>
            <a:r>
              <a:rPr lang="en-US" dirty="0"/>
              <a:t>MV ruptured </a:t>
            </a:r>
            <a:r>
              <a:rPr lang="en-US" dirty="0" smtClean="0"/>
              <a:t>chordae</a:t>
            </a:r>
          </a:p>
          <a:p>
            <a:pPr marL="514350" indent="-514350">
              <a:buFont typeface="+mj-lt"/>
              <a:buAutoNum type="alphaUcPeriod"/>
            </a:pPr>
            <a:r>
              <a:rPr lang="en-US" dirty="0"/>
              <a:t>All of the </a:t>
            </a:r>
            <a:r>
              <a:rPr lang="en-US" dirty="0" smtClean="0"/>
              <a:t>above</a:t>
            </a:r>
            <a:endParaRPr lang="en-US" dirty="0">
              <a:solidFill>
                <a:prstClr val="black"/>
              </a:solidFill>
            </a:endParaRP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1084617637"/>
              </p:ext>
            </p:extLst>
          </p:nvPr>
        </p:nvGraphicFramePr>
        <p:xfrm>
          <a:off x="4983988" y="1714500"/>
          <a:ext cx="4572000" cy="5143500"/>
        </p:xfrm>
        <a:graphic>
          <a:graphicData uri="http://schemas.openxmlformats.org/presentationml/2006/ole">
            <mc:AlternateContent xmlns:mc="http://schemas.openxmlformats.org/markup-compatibility/2006">
              <mc:Choice xmlns:v="urn:schemas-microsoft-com:vml" Requires="v">
                <p:oleObj spid="_x0000_s6150" name="Chart" r:id="rId6" imgW="6858296" imgH="7715250" progId="MSGraph.Chart.8">
                  <p:embed followColorScheme="full"/>
                </p:oleObj>
              </mc:Choice>
              <mc:Fallback>
                <p:oleObj name="Chart" r:id="rId6" imgW="6858296" imgH="7715250" progId="MSGraph.Chart.8">
                  <p:embed followColorScheme="full"/>
                  <p:pic>
                    <p:nvPicPr>
                      <p:cNvPr id="0" name=""/>
                      <p:cNvPicPr/>
                      <p:nvPr/>
                    </p:nvPicPr>
                    <p:blipFill>
                      <a:blip r:embed="rId7"/>
                      <a:stretch>
                        <a:fillRect/>
                      </a:stretch>
                    </p:blipFill>
                    <p:spPr>
                      <a:xfrm>
                        <a:off x="4983988" y="1714500"/>
                        <a:ext cx="4572000" cy="51435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25858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42236943-F1F5-4590-8B91-5DF628373100}"/>
              </a:ext>
            </a:extLst>
          </p:cNvPr>
          <p:cNvSpPr>
            <a:spLocks noGrp="1"/>
          </p:cNvSpPr>
          <p:nvPr>
            <p:ph type="title"/>
          </p:nvPr>
        </p:nvSpPr>
        <p:spPr>
          <a:xfrm>
            <a:off x="457200" y="226486"/>
            <a:ext cx="8229600" cy="1248587"/>
          </a:xfrm>
        </p:spPr>
        <p:txBody>
          <a:bodyPr>
            <a:normAutofit/>
          </a:bodyPr>
          <a:lstStyle/>
          <a:p>
            <a:r>
              <a:rPr lang="en-US" sz="5400" b="1" u="sng" dirty="0">
                <a:solidFill>
                  <a:srgbClr val="6490C5"/>
                </a:solidFill>
                <a:effectLst>
                  <a:outerShdw blurRad="38100" dist="38100" dir="2700000" algn="tl">
                    <a:srgbClr val="000000">
                      <a:alpha val="43137"/>
                    </a:srgbClr>
                  </a:outerShdw>
                </a:effectLst>
              </a:rPr>
              <a:t>Question 4</a:t>
            </a:r>
            <a:endParaRPr lang="en-US" sz="4800" dirty="0"/>
          </a:p>
        </p:txBody>
      </p:sp>
      <p:sp>
        <p:nvSpPr>
          <p:cNvPr id="9" name="Content Placeholder 8">
            <a:extLst>
              <a:ext uri="{FF2B5EF4-FFF2-40B4-BE49-F238E27FC236}">
                <a16:creationId xmlns="" xmlns:a16="http://schemas.microsoft.com/office/drawing/2014/main" id="{B96C6623-C91C-4F57-A3D6-BC741C01BBF8}"/>
              </a:ext>
            </a:extLst>
          </p:cNvPr>
          <p:cNvSpPr>
            <a:spLocks noGrp="1"/>
          </p:cNvSpPr>
          <p:nvPr>
            <p:ph idx="1"/>
          </p:nvPr>
        </p:nvSpPr>
        <p:spPr>
          <a:xfrm>
            <a:off x="1097280" y="2329313"/>
            <a:ext cx="7589520" cy="3370715"/>
          </a:xfrm>
        </p:spPr>
        <p:txBody>
          <a:bodyPr/>
          <a:lstStyle/>
          <a:p>
            <a:pPr marL="514350" indent="-514350">
              <a:buFont typeface="+mj-lt"/>
              <a:buAutoNum type="alphaUcPeriod"/>
            </a:pPr>
            <a:r>
              <a:rPr lang="en-US" dirty="0"/>
              <a:t>A 500 ml bolus </a:t>
            </a:r>
          </a:p>
          <a:p>
            <a:pPr marL="514350" indent="-514350">
              <a:buFont typeface="+mj-lt"/>
              <a:buAutoNum type="alphaUcPeriod"/>
            </a:pPr>
            <a:r>
              <a:rPr lang="en-US" dirty="0"/>
              <a:t>Ischemia</a:t>
            </a:r>
          </a:p>
          <a:p>
            <a:pPr marL="514350" indent="-514350">
              <a:buFont typeface="+mj-lt"/>
              <a:buAutoNum type="alphaUcPeriod"/>
            </a:pPr>
            <a:r>
              <a:rPr lang="en-US" dirty="0"/>
              <a:t>PE</a:t>
            </a:r>
          </a:p>
          <a:p>
            <a:pPr marL="514350" indent="-514350">
              <a:buFont typeface="+mj-lt"/>
              <a:buAutoNum type="alphaUcPeriod"/>
            </a:pPr>
            <a:r>
              <a:rPr lang="en-US" dirty="0"/>
              <a:t>MV ruptured chordae </a:t>
            </a:r>
          </a:p>
          <a:p>
            <a:pPr marL="514350" indent="-514350">
              <a:buFont typeface="+mj-lt"/>
              <a:buAutoNum type="alphaUcPeriod"/>
            </a:pPr>
            <a:r>
              <a:rPr lang="en-US" dirty="0"/>
              <a:t>All of the above</a:t>
            </a:r>
          </a:p>
        </p:txBody>
      </p:sp>
      <p:cxnSp>
        <p:nvCxnSpPr>
          <p:cNvPr id="4" name="Straight Connector 3">
            <a:extLst>
              <a:ext uri="{FF2B5EF4-FFF2-40B4-BE49-F238E27FC236}">
                <a16:creationId xmlns="" xmlns:a16="http://schemas.microsoft.com/office/drawing/2014/main" id="{F3E172C6-555E-43AB-A418-7ACD97D57E1A}"/>
              </a:ext>
            </a:extLst>
          </p:cNvPr>
          <p:cNvCxnSpPr>
            <a:cxnSpLocks/>
          </p:cNvCxnSpPr>
          <p:nvPr/>
        </p:nvCxnSpPr>
        <p:spPr>
          <a:xfrm>
            <a:off x="1186543" y="4855029"/>
            <a:ext cx="2786743"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00015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FB1D60-318B-413F-B1B7-008FFE423AF3}"/>
              </a:ext>
            </a:extLst>
          </p:cNvPr>
          <p:cNvSpPr>
            <a:spLocks noGrp="1"/>
          </p:cNvSpPr>
          <p:nvPr>
            <p:ph type="title"/>
          </p:nvPr>
        </p:nvSpPr>
        <p:spPr>
          <a:xfrm>
            <a:off x="457200" y="107487"/>
            <a:ext cx="8229600" cy="954107"/>
          </a:xfrm>
        </p:spPr>
        <p:txBody>
          <a:bodyPr>
            <a:normAutofit/>
          </a:bodyPr>
          <a:lstStyle/>
          <a:p>
            <a:r>
              <a:rPr lang="en-US" sz="4000" b="1" u="sng" dirty="0">
                <a:solidFill>
                  <a:srgbClr val="6490C5"/>
                </a:solidFill>
                <a:effectLst>
                  <a:outerShdw blurRad="38100" dist="38100" dir="2700000" algn="tl">
                    <a:srgbClr val="000000">
                      <a:alpha val="43137"/>
                    </a:srgbClr>
                  </a:outerShdw>
                </a:effectLst>
              </a:rPr>
              <a:t>Question 5</a:t>
            </a:r>
            <a:endParaRPr lang="en-US" sz="4000" dirty="0"/>
          </a:p>
        </p:txBody>
      </p:sp>
      <p:pic>
        <p:nvPicPr>
          <p:cNvPr id="5" name="TG SAX LAD - Circ Ischemia">
            <a:hlinkClick r:id="" action="ppaction://media"/>
            <a:extLst>
              <a:ext uri="{FF2B5EF4-FFF2-40B4-BE49-F238E27FC236}">
                <a16:creationId xmlns="" xmlns:a16="http://schemas.microsoft.com/office/drawing/2014/main" id="{5B07547C-00D1-4F1D-B252-07E9918DB56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02513" y="2242673"/>
            <a:ext cx="4369487" cy="3277447"/>
          </a:xfrm>
        </p:spPr>
      </p:pic>
      <p:pic>
        <p:nvPicPr>
          <p:cNvPr id="6" name="TG LAX  LAD Ischemia">
            <a:hlinkClick r:id="" action="ppaction://media"/>
            <a:extLst>
              <a:ext uri="{FF2B5EF4-FFF2-40B4-BE49-F238E27FC236}">
                <a16:creationId xmlns="" xmlns:a16="http://schemas.microsoft.com/office/drawing/2014/main" id="{8069F15E-FAC5-4155-BF21-6CA84F76B795}"/>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26777" y="2242673"/>
            <a:ext cx="4358752" cy="3269064"/>
          </a:xfrm>
          <a:prstGeom prst="rect">
            <a:avLst/>
          </a:prstGeom>
        </p:spPr>
      </p:pic>
      <p:sp>
        <p:nvSpPr>
          <p:cNvPr id="7" name="TextBox 6">
            <a:extLst>
              <a:ext uri="{FF2B5EF4-FFF2-40B4-BE49-F238E27FC236}">
                <a16:creationId xmlns="" xmlns:a16="http://schemas.microsoft.com/office/drawing/2014/main" id="{97FAA384-F70E-416E-8441-2FC80E024A33}"/>
              </a:ext>
            </a:extLst>
          </p:cNvPr>
          <p:cNvSpPr txBox="1"/>
          <p:nvPr/>
        </p:nvSpPr>
        <p:spPr>
          <a:xfrm>
            <a:off x="202513" y="1148819"/>
            <a:ext cx="8484287" cy="954107"/>
          </a:xfrm>
          <a:prstGeom prst="rect">
            <a:avLst/>
          </a:prstGeom>
          <a:noFill/>
        </p:spPr>
        <p:txBody>
          <a:bodyPr wrap="square" rtlCol="0">
            <a:spAutoFit/>
          </a:bodyPr>
          <a:lstStyle/>
          <a:p>
            <a:r>
              <a:rPr lang="en-US" sz="2800" b="1" dirty="0"/>
              <a:t>After reperfusion BP drops. Which coronary artery is mostly affected by CAD in this patient? </a:t>
            </a:r>
          </a:p>
        </p:txBody>
      </p:sp>
    </p:spTree>
    <p:extLst>
      <p:ext uri="{BB962C8B-B14F-4D97-AF65-F5344CB8AC3E}">
        <p14:creationId xmlns:p14="http://schemas.microsoft.com/office/powerpoint/2010/main" val="3679939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9" fill="hold"/>
                                        <p:tgtEl>
                                          <p:spTgt spid="5"/>
                                        </p:tgtEl>
                                      </p:cBhvr>
                                    </p:cmd>
                                  </p:childTnLst>
                                </p:cTn>
                              </p:par>
                              <p:par>
                                <p:cTn id="7" presetID="1" presetClass="mediacall" presetSubtype="0" fill="hold" nodeType="withEffect">
                                  <p:stCondLst>
                                    <p:cond delay="0"/>
                                  </p:stCondLst>
                                  <p:childTnLst>
                                    <p:cmd type="call" cmd="playFrom(0.0)">
                                      <p:cBhvr>
                                        <p:cTn id="8" dur="8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repeatCount="indefinite"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657459"/>
          </a:xfrm>
        </p:spPr>
        <p:txBody>
          <a:bodyPr>
            <a:normAutofit fontScale="90000"/>
          </a:bodyPr>
          <a:lstStyle/>
          <a:p>
            <a:r>
              <a:rPr lang="en-US" sz="5400" b="1" u="sng" dirty="0">
                <a:solidFill>
                  <a:srgbClr val="6490C5"/>
                </a:solidFill>
                <a:effectLst>
                  <a:outerShdw blurRad="38100" dist="38100" dir="2700000" algn="tl">
                    <a:srgbClr val="000000">
                      <a:alpha val="43137"/>
                    </a:srgbClr>
                  </a:outerShdw>
                </a:effectLst>
              </a:rPr>
              <a:t>Question 5</a:t>
            </a:r>
            <a:endParaRPr lang="en-US" dirty="0"/>
          </a:p>
        </p:txBody>
      </p:sp>
      <p:sp>
        <p:nvSpPr>
          <p:cNvPr id="3" name="TPAnswers"/>
          <p:cNvSpPr>
            <a:spLocks noGrp="1"/>
          </p:cNvSpPr>
          <p:nvPr>
            <p:ph type="body" idx="1"/>
            <p:custDataLst>
              <p:tags r:id="rId3"/>
            </p:custDataLst>
          </p:nvPr>
        </p:nvSpPr>
        <p:spPr>
          <a:xfrm>
            <a:off x="314928" y="2514600"/>
            <a:ext cx="4114800" cy="4099828"/>
          </a:xfrm>
        </p:spPr>
        <p:txBody>
          <a:bodyPr>
            <a:normAutofit/>
          </a:bodyPr>
          <a:lstStyle/>
          <a:p>
            <a:pPr marL="514350" lvl="0" indent="-514350">
              <a:buFont typeface="+mj-lt"/>
              <a:buAutoNum type="alphaUcPeriod"/>
            </a:pPr>
            <a:r>
              <a:rPr lang="en-US" dirty="0" smtClean="0">
                <a:solidFill>
                  <a:prstClr val="black"/>
                </a:solidFill>
              </a:rPr>
              <a:t>RCA</a:t>
            </a:r>
          </a:p>
          <a:p>
            <a:pPr marL="514350" indent="-514350">
              <a:buFont typeface="+mj-lt"/>
              <a:buAutoNum type="alphaUcPeriod"/>
            </a:pPr>
            <a:r>
              <a:rPr lang="en-US" dirty="0" smtClean="0"/>
              <a:t>LAD</a:t>
            </a:r>
          </a:p>
          <a:p>
            <a:pPr marL="514350" indent="-514350">
              <a:buFont typeface="+mj-lt"/>
              <a:buAutoNum type="alphaUcPeriod"/>
            </a:pPr>
            <a:r>
              <a:rPr lang="en-US" dirty="0" err="1" smtClean="0"/>
              <a:t>Cx</a:t>
            </a:r>
            <a:endParaRPr lang="en-US" dirty="0" smtClean="0"/>
          </a:p>
          <a:p>
            <a:pPr marL="514350" indent="-514350">
              <a:buFont typeface="+mj-lt"/>
              <a:buAutoNum type="alphaUcPeriod"/>
            </a:pPr>
            <a:r>
              <a:rPr lang="en-US" dirty="0"/>
              <a:t>L </a:t>
            </a:r>
            <a:r>
              <a:rPr lang="en-US" dirty="0" smtClean="0"/>
              <a:t>Main</a:t>
            </a:r>
          </a:p>
          <a:p>
            <a:pPr marL="514350" indent="-514350">
              <a:buFont typeface="+mj-lt"/>
              <a:buAutoNum type="alphaUcPeriod"/>
            </a:pPr>
            <a:r>
              <a:rPr lang="en-US" dirty="0"/>
              <a:t>All of the </a:t>
            </a:r>
            <a:r>
              <a:rPr lang="en-US" dirty="0" smtClean="0"/>
              <a:t>above</a:t>
            </a:r>
            <a:endParaRPr lang="en-US" dirty="0">
              <a:solidFill>
                <a:prstClr val="black"/>
              </a:solidFill>
            </a:endParaRP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3604609991"/>
              </p:ext>
            </p:extLst>
          </p:nvPr>
        </p:nvGraphicFramePr>
        <p:xfrm>
          <a:off x="2040468" y="1403438"/>
          <a:ext cx="4572000" cy="5143500"/>
        </p:xfrm>
        <a:graphic>
          <a:graphicData uri="http://schemas.openxmlformats.org/presentationml/2006/ole">
            <mc:AlternateContent xmlns:mc="http://schemas.openxmlformats.org/markup-compatibility/2006">
              <mc:Choice xmlns:v="urn:schemas-microsoft-com:vml" Requires="v">
                <p:oleObj spid="_x0000_s7173" name="Chart" r:id="rId8" imgW="6858296" imgH="7715250" progId="MSGraph.Chart.8">
                  <p:embed followColorScheme="full"/>
                </p:oleObj>
              </mc:Choice>
              <mc:Fallback>
                <p:oleObj name="Chart" r:id="rId8" imgW="6858296" imgH="7715250" progId="MSGraph.Chart.8">
                  <p:embed followColorScheme="full"/>
                  <p:pic>
                    <p:nvPicPr>
                      <p:cNvPr id="0" name=""/>
                      <p:cNvPicPr/>
                      <p:nvPr/>
                    </p:nvPicPr>
                    <p:blipFill>
                      <a:blip r:embed="rId9"/>
                      <a:stretch>
                        <a:fillRect/>
                      </a:stretch>
                    </p:blipFill>
                    <p:spPr>
                      <a:xfrm>
                        <a:off x="2040468" y="1403438"/>
                        <a:ext cx="4572000" cy="5143500"/>
                      </a:xfrm>
                      <a:prstGeom prst="rect">
                        <a:avLst/>
                      </a:prstGeom>
                    </p:spPr>
                  </p:pic>
                </p:oleObj>
              </mc:Fallback>
            </mc:AlternateContent>
          </a:graphicData>
        </a:graphic>
      </p:graphicFrame>
      <p:pic>
        <p:nvPicPr>
          <p:cNvPr id="5" name="TG SAX LAD - Circ Ischemia">
            <a:hlinkClick r:id="" action="ppaction://media"/>
            <a:extLst>
              <a:ext uri="{FF2B5EF4-FFF2-40B4-BE49-F238E27FC236}">
                <a16:creationId xmlns="" xmlns:a16="http://schemas.microsoft.com/office/drawing/2014/main" id="{1E618673-160F-4373-8D5D-B34A2BA8595F}"/>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5683720" y="1163931"/>
            <a:ext cx="2861678" cy="2146476"/>
          </a:xfrm>
          <a:prstGeom prst="rect">
            <a:avLst/>
          </a:prstGeom>
        </p:spPr>
      </p:pic>
      <p:pic>
        <p:nvPicPr>
          <p:cNvPr id="6" name="TG SAX LAD - Circ Ischemia">
            <a:hlinkClick r:id="" action="ppaction://media"/>
            <a:extLst>
              <a:ext uri="{FF2B5EF4-FFF2-40B4-BE49-F238E27FC236}">
                <a16:creationId xmlns="" xmlns:a16="http://schemas.microsoft.com/office/drawing/2014/main" id="{1E618673-160F-4373-8D5D-B34A2BA8595F}"/>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5683720" y="3304408"/>
            <a:ext cx="2861678" cy="2146476"/>
          </a:xfrm>
          <a:prstGeom prst="rect">
            <a:avLst/>
          </a:prstGeom>
        </p:spPr>
      </p:pic>
    </p:spTree>
    <p:custDataLst>
      <p:tags r:id="rId2"/>
    </p:custDataLst>
    <p:extLst>
      <p:ext uri="{BB962C8B-B14F-4D97-AF65-F5344CB8AC3E}">
        <p14:creationId xmlns:p14="http://schemas.microsoft.com/office/powerpoint/2010/main" val="395331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9" fill="hold"/>
                                        <p:tgtEl>
                                          <p:spTgt spid="5"/>
                                        </p:tgtEl>
                                      </p:cBhvr>
                                    </p:cmd>
                                  </p:childTnLst>
                                </p:cTn>
                              </p:par>
                              <p:par>
                                <p:cTn id="7" presetID="1" presetClass="mediacall" presetSubtype="0" fill="hold" nodeType="withEffect">
                                  <p:stCondLst>
                                    <p:cond delay="0"/>
                                  </p:stCondLst>
                                  <p:childTnLst>
                                    <p:cmd type="call" cmd="playFrom(0.0)">
                                      <p:cBhvr>
                                        <p:cTn id="8" dur="999" fill="hold"/>
                                        <p:tgtEl>
                                          <p:spTgt spid="6"/>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repeatCount="indefinite" fill="hold" display="0">
                  <p:stCondLst>
                    <p:cond delay="indefinite"/>
                  </p:stCondLst>
                </p:cTn>
                <p:tgtEl>
                  <p:spTgt spid="5"/>
                </p:tgtEl>
              </p:cMediaNode>
            </p:video>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video>
              <p:cMediaNode vol="80000">
                <p:cTn id="24" repeatCount="indefinite" fill="hold" display="0">
                  <p:stCondLst>
                    <p:cond delay="indefinite"/>
                  </p:stCondLst>
                </p:cTn>
                <p:tgtEl>
                  <p:spTgt spid="6"/>
                </p:tgtEl>
              </p:cMediaNode>
            </p:video>
          </p:childTnLst>
        </p:cTn>
      </p:par>
    </p:tnLst>
    <p:bldLst>
      <p:bldOleChart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945CDF-0FB7-45DA-BFC5-B28BADC79A43}"/>
              </a:ext>
            </a:extLst>
          </p:cNvPr>
          <p:cNvSpPr>
            <a:spLocks noGrp="1"/>
          </p:cNvSpPr>
          <p:nvPr>
            <p:ph type="title"/>
          </p:nvPr>
        </p:nvSpPr>
        <p:spPr>
          <a:xfrm>
            <a:off x="457200" y="351614"/>
            <a:ext cx="8229600" cy="890045"/>
          </a:xfrm>
        </p:spPr>
        <p:txBody>
          <a:bodyPr>
            <a:normAutofit fontScale="90000"/>
          </a:bodyPr>
          <a:lstStyle/>
          <a:p>
            <a:r>
              <a:rPr lang="en-US" sz="5400" b="1" u="sng" dirty="0">
                <a:solidFill>
                  <a:srgbClr val="6490C5"/>
                </a:solidFill>
                <a:effectLst>
                  <a:outerShdw blurRad="38100" dist="38100" dir="2700000" algn="tl">
                    <a:srgbClr val="000000">
                      <a:alpha val="43137"/>
                    </a:srgbClr>
                  </a:outerShdw>
                </a:effectLst>
              </a:rPr>
              <a:t>Question 5</a:t>
            </a:r>
            <a:endParaRPr lang="en-US" sz="5400" dirty="0"/>
          </a:p>
        </p:txBody>
      </p:sp>
      <p:sp>
        <p:nvSpPr>
          <p:cNvPr id="3" name="Content Placeholder 2">
            <a:extLst>
              <a:ext uri="{FF2B5EF4-FFF2-40B4-BE49-F238E27FC236}">
                <a16:creationId xmlns="" xmlns:a16="http://schemas.microsoft.com/office/drawing/2014/main" id="{C161B251-FA1A-42CC-99E6-543B383B16FA}"/>
              </a:ext>
            </a:extLst>
          </p:cNvPr>
          <p:cNvSpPr>
            <a:spLocks noGrp="1"/>
          </p:cNvSpPr>
          <p:nvPr>
            <p:ph idx="1"/>
          </p:nvPr>
        </p:nvSpPr>
        <p:spPr>
          <a:xfrm>
            <a:off x="1405288" y="3063710"/>
            <a:ext cx="7281512" cy="3204209"/>
          </a:xfrm>
        </p:spPr>
        <p:txBody>
          <a:bodyPr/>
          <a:lstStyle/>
          <a:p>
            <a:pPr marL="514350" indent="-514350">
              <a:buFont typeface="+mj-lt"/>
              <a:buAutoNum type="alphaUcPeriod"/>
            </a:pPr>
            <a:r>
              <a:rPr lang="en-US" dirty="0"/>
              <a:t>RCA</a:t>
            </a:r>
          </a:p>
          <a:p>
            <a:pPr marL="514350" indent="-514350">
              <a:buFont typeface="+mj-lt"/>
              <a:buAutoNum type="alphaUcPeriod"/>
            </a:pPr>
            <a:r>
              <a:rPr lang="en-US" dirty="0"/>
              <a:t>LAD</a:t>
            </a:r>
          </a:p>
          <a:p>
            <a:pPr marL="514350" indent="-514350">
              <a:buFont typeface="+mj-lt"/>
              <a:buAutoNum type="alphaUcPeriod"/>
            </a:pPr>
            <a:r>
              <a:rPr lang="en-US" dirty="0" err="1"/>
              <a:t>Cx</a:t>
            </a:r>
            <a:endParaRPr lang="en-US" dirty="0"/>
          </a:p>
          <a:p>
            <a:pPr marL="514350" indent="-514350">
              <a:buFont typeface="+mj-lt"/>
              <a:buAutoNum type="alphaUcPeriod"/>
            </a:pPr>
            <a:r>
              <a:rPr lang="en-US" dirty="0"/>
              <a:t>L Main</a:t>
            </a:r>
          </a:p>
          <a:p>
            <a:pPr marL="514350" indent="-514350">
              <a:buFont typeface="+mj-lt"/>
              <a:buAutoNum type="alphaUcPeriod"/>
            </a:pPr>
            <a:r>
              <a:rPr lang="en-US" dirty="0" smtClean="0"/>
              <a:t>All of the above</a:t>
            </a:r>
            <a:endParaRPr lang="en-US" dirty="0"/>
          </a:p>
        </p:txBody>
      </p:sp>
      <p:pic>
        <p:nvPicPr>
          <p:cNvPr id="4" name="TG SAX LAD - Circ Ischemia">
            <a:hlinkClick r:id="" action="ppaction://media"/>
            <a:extLst>
              <a:ext uri="{FF2B5EF4-FFF2-40B4-BE49-F238E27FC236}">
                <a16:creationId xmlns="" xmlns:a16="http://schemas.microsoft.com/office/drawing/2014/main" id="{1E618673-160F-4373-8D5D-B34A2BA8595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23543" y="1745576"/>
            <a:ext cx="2861678" cy="2146476"/>
          </a:xfrm>
          <a:prstGeom prst="rect">
            <a:avLst/>
          </a:prstGeom>
        </p:spPr>
      </p:pic>
      <p:pic>
        <p:nvPicPr>
          <p:cNvPr id="5" name="TG LAX  LAD Ischemia">
            <a:hlinkClick r:id="" action="ppaction://media"/>
            <a:extLst>
              <a:ext uri="{FF2B5EF4-FFF2-40B4-BE49-F238E27FC236}">
                <a16:creationId xmlns="" xmlns:a16="http://schemas.microsoft.com/office/drawing/2014/main" id="{11186818-F69D-41B3-94EC-325284EFB18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223543" y="3892052"/>
            <a:ext cx="2861678" cy="2146259"/>
          </a:xfrm>
          <a:prstGeom prst="rect">
            <a:avLst/>
          </a:prstGeom>
        </p:spPr>
      </p:pic>
      <p:cxnSp>
        <p:nvCxnSpPr>
          <p:cNvPr id="6" name="Straight Connector 5">
            <a:extLst>
              <a:ext uri="{FF2B5EF4-FFF2-40B4-BE49-F238E27FC236}">
                <a16:creationId xmlns="" xmlns:a16="http://schemas.microsoft.com/office/drawing/2014/main" id="{547514F1-A244-442F-BB69-F2AFED086FF4}"/>
              </a:ext>
            </a:extLst>
          </p:cNvPr>
          <p:cNvCxnSpPr>
            <a:cxnSpLocks/>
          </p:cNvCxnSpPr>
          <p:nvPr/>
        </p:nvCxnSpPr>
        <p:spPr>
          <a:xfrm>
            <a:off x="1534886" y="4088876"/>
            <a:ext cx="1023257" cy="0"/>
          </a:xfrm>
          <a:prstGeom prst="line">
            <a:avLst/>
          </a:prstGeom>
          <a:ln w="5715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98904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9" fill="hold"/>
                                        <p:tgtEl>
                                          <p:spTgt spid="4"/>
                                        </p:tgtEl>
                                      </p:cBhvr>
                                    </p:cmd>
                                  </p:childTnLst>
                                </p:cTn>
                              </p:par>
                              <p:par>
                                <p:cTn id="7" presetID="1" presetClass="mediacall" presetSubtype="0" fill="hold" nodeType="withEffect">
                                  <p:stCondLst>
                                    <p:cond delay="0"/>
                                  </p:stCondLst>
                                  <p:childTnLst>
                                    <p:cmd type="call" cmd="playFrom(0.0)">
                                      <p:cBhvr>
                                        <p:cTn id="8" dur="874"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repeatCount="indefinite"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repeatCount="indefinite" fill="hold" display="0">
                  <p:stCondLst>
                    <p:cond delay="indefinite"/>
                  </p:stCondLst>
                </p:cTn>
                <p:tgtEl>
                  <p:spTgt spid="5"/>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 xmlns:a16="http://schemas.microsoft.com/office/drawing/2014/main" id="{061666D1-14CE-4E3C-BC9A-7DE7530C2229}"/>
              </a:ext>
            </a:extLst>
          </p:cNvPr>
          <p:cNvPicPr>
            <a:picLocks noChangeAspect="1"/>
          </p:cNvPicPr>
          <p:nvPr/>
        </p:nvPicPr>
        <p:blipFill>
          <a:blip r:embed="rId2"/>
          <a:stretch>
            <a:fillRect/>
          </a:stretch>
        </p:blipFill>
        <p:spPr>
          <a:xfrm>
            <a:off x="735642" y="440541"/>
            <a:ext cx="7505067" cy="5432358"/>
          </a:xfrm>
          <a:prstGeom prst="rect">
            <a:avLst/>
          </a:prstGeom>
        </p:spPr>
      </p:pic>
    </p:spTree>
    <p:extLst>
      <p:ext uri="{BB962C8B-B14F-4D97-AF65-F5344CB8AC3E}">
        <p14:creationId xmlns:p14="http://schemas.microsoft.com/office/powerpoint/2010/main" val="136383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3526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807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3370C0-CAA2-4A4A-BEE1-95FEAF36A1CA}"/>
              </a:ext>
            </a:extLst>
          </p:cNvPr>
          <p:cNvSpPr>
            <a:spLocks noGrp="1"/>
          </p:cNvSpPr>
          <p:nvPr>
            <p:ph type="title"/>
          </p:nvPr>
        </p:nvSpPr>
        <p:spPr>
          <a:xfrm>
            <a:off x="457200" y="1"/>
            <a:ext cx="8229600" cy="1087654"/>
          </a:xfrm>
        </p:spPr>
        <p:txBody>
          <a:bodyPr>
            <a:normAutofit/>
          </a:bodyPr>
          <a:lstStyle/>
          <a:p>
            <a:r>
              <a:rPr lang="en-US" sz="4400" b="1" u="sng" dirty="0">
                <a:solidFill>
                  <a:srgbClr val="6490C5"/>
                </a:solidFill>
                <a:effectLst>
                  <a:outerShdw blurRad="38100" dist="38100" dir="2700000" algn="tl">
                    <a:srgbClr val="000000">
                      <a:alpha val="43137"/>
                    </a:srgbClr>
                  </a:outerShdw>
                </a:effectLst>
              </a:rPr>
              <a:t>Question 4</a:t>
            </a:r>
            <a:endParaRPr lang="en-US" sz="4400" dirty="0"/>
          </a:p>
        </p:txBody>
      </p:sp>
      <p:pic>
        <p:nvPicPr>
          <p:cNvPr id="7" name="RV Inflow-Outfow Post 2">
            <a:hlinkClick r:id="" action="ppaction://media"/>
            <a:extLst>
              <a:ext uri="{FF2B5EF4-FFF2-40B4-BE49-F238E27FC236}">
                <a16:creationId xmlns="" xmlns:a16="http://schemas.microsoft.com/office/drawing/2014/main" id="{37B773CF-1054-4B42-AF02-2AAEB95629F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10"/>
          <a:stretch>
            <a:fillRect/>
          </a:stretch>
        </p:blipFill>
        <p:spPr>
          <a:xfrm>
            <a:off x="5190311" y="3834869"/>
            <a:ext cx="3002296" cy="2251723"/>
          </a:xfrm>
        </p:spPr>
      </p:pic>
      <p:pic>
        <p:nvPicPr>
          <p:cNvPr id="9" name="RV Inflow-Outflow Post">
            <a:hlinkClick r:id="" action="ppaction://media"/>
            <a:extLst>
              <a:ext uri="{FF2B5EF4-FFF2-40B4-BE49-F238E27FC236}">
                <a16:creationId xmlns="" xmlns:a16="http://schemas.microsoft.com/office/drawing/2014/main" id="{87749C5E-3C91-45A8-88C1-44707FF5CBE6}"/>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758849" y="3856734"/>
            <a:ext cx="2978886" cy="2234164"/>
          </a:xfrm>
          <a:prstGeom prst="rect">
            <a:avLst/>
          </a:prstGeom>
        </p:spPr>
      </p:pic>
      <p:pic>
        <p:nvPicPr>
          <p:cNvPr id="10" name="Pre PE L">
            <a:hlinkClick r:id="" action="ppaction://media"/>
            <a:extLst>
              <a:ext uri="{FF2B5EF4-FFF2-40B4-BE49-F238E27FC236}">
                <a16:creationId xmlns="" xmlns:a16="http://schemas.microsoft.com/office/drawing/2014/main" id="{8264B10A-1DAF-4443-A50F-C6C1EE6DAF68}"/>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758849" y="1982864"/>
            <a:ext cx="2978886" cy="1873870"/>
          </a:xfrm>
          <a:prstGeom prst="rect">
            <a:avLst/>
          </a:prstGeom>
        </p:spPr>
      </p:pic>
      <p:pic>
        <p:nvPicPr>
          <p:cNvPr id="11" name="PE">
            <a:hlinkClick r:id="" action="ppaction://media"/>
            <a:extLst>
              <a:ext uri="{FF2B5EF4-FFF2-40B4-BE49-F238E27FC236}">
                <a16:creationId xmlns="" xmlns:a16="http://schemas.microsoft.com/office/drawing/2014/main" id="{E52C4286-D30A-42BC-94E8-5FDDEF784206}"/>
              </a:ext>
            </a:extLst>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5189723" y="1924746"/>
            <a:ext cx="3002884" cy="1910123"/>
          </a:xfrm>
          <a:prstGeom prst="rect">
            <a:avLst/>
          </a:prstGeom>
        </p:spPr>
      </p:pic>
      <p:sp>
        <p:nvSpPr>
          <p:cNvPr id="12" name="TextBox 11">
            <a:extLst>
              <a:ext uri="{FF2B5EF4-FFF2-40B4-BE49-F238E27FC236}">
                <a16:creationId xmlns="" xmlns:a16="http://schemas.microsoft.com/office/drawing/2014/main" id="{1306431D-C0F9-4090-B7F0-9356D54BE93E}"/>
              </a:ext>
            </a:extLst>
          </p:cNvPr>
          <p:cNvSpPr txBox="1"/>
          <p:nvPr/>
        </p:nvSpPr>
        <p:spPr>
          <a:xfrm>
            <a:off x="725864" y="948774"/>
            <a:ext cx="7692272" cy="954107"/>
          </a:xfrm>
          <a:prstGeom prst="rect">
            <a:avLst/>
          </a:prstGeom>
          <a:noFill/>
        </p:spPr>
        <p:txBody>
          <a:bodyPr wrap="square" rtlCol="0">
            <a:spAutoFit/>
          </a:bodyPr>
          <a:lstStyle/>
          <a:p>
            <a:r>
              <a:rPr lang="en-US" sz="2800" b="1" dirty="0"/>
              <a:t>In the post reperfusion phase what can be the cause for the change from A to B?</a:t>
            </a:r>
          </a:p>
        </p:txBody>
      </p:sp>
      <p:sp>
        <p:nvSpPr>
          <p:cNvPr id="13" name="TextBox 12">
            <a:extLst>
              <a:ext uri="{FF2B5EF4-FFF2-40B4-BE49-F238E27FC236}">
                <a16:creationId xmlns="" xmlns:a16="http://schemas.microsoft.com/office/drawing/2014/main" id="{953A7A5D-BF5C-48E2-B19A-1A27504B3369}"/>
              </a:ext>
            </a:extLst>
          </p:cNvPr>
          <p:cNvSpPr txBox="1"/>
          <p:nvPr/>
        </p:nvSpPr>
        <p:spPr>
          <a:xfrm>
            <a:off x="3378467" y="3429000"/>
            <a:ext cx="231007" cy="369332"/>
          </a:xfrm>
          <a:prstGeom prst="rect">
            <a:avLst/>
          </a:prstGeom>
          <a:noFill/>
        </p:spPr>
        <p:txBody>
          <a:bodyPr wrap="square" rtlCol="0">
            <a:spAutoFit/>
          </a:bodyPr>
          <a:lstStyle/>
          <a:p>
            <a:r>
              <a:rPr lang="en-US" b="1" dirty="0">
                <a:solidFill>
                  <a:srgbClr val="FF0000"/>
                </a:solidFill>
              </a:rPr>
              <a:t>A</a:t>
            </a:r>
          </a:p>
        </p:txBody>
      </p:sp>
      <p:sp>
        <p:nvSpPr>
          <p:cNvPr id="14" name="TextBox 13">
            <a:extLst>
              <a:ext uri="{FF2B5EF4-FFF2-40B4-BE49-F238E27FC236}">
                <a16:creationId xmlns="" xmlns:a16="http://schemas.microsoft.com/office/drawing/2014/main" id="{65F58F15-A97A-4129-B673-DD3ABE29F632}"/>
              </a:ext>
            </a:extLst>
          </p:cNvPr>
          <p:cNvSpPr txBox="1"/>
          <p:nvPr/>
        </p:nvSpPr>
        <p:spPr>
          <a:xfrm>
            <a:off x="5196796" y="3429000"/>
            <a:ext cx="314510" cy="369332"/>
          </a:xfrm>
          <a:prstGeom prst="rect">
            <a:avLst/>
          </a:prstGeom>
          <a:noFill/>
        </p:spPr>
        <p:txBody>
          <a:bodyPr wrap="none" rtlCol="0">
            <a:spAutoFit/>
          </a:bodyPr>
          <a:lstStyle/>
          <a:p>
            <a:r>
              <a:rPr lang="en-US" b="1" dirty="0">
                <a:solidFill>
                  <a:srgbClr val="FF0000"/>
                </a:solidFill>
              </a:rPr>
              <a:t>B</a:t>
            </a:r>
          </a:p>
        </p:txBody>
      </p:sp>
    </p:spTree>
    <p:extLst>
      <p:ext uri="{BB962C8B-B14F-4D97-AF65-F5344CB8AC3E}">
        <p14:creationId xmlns:p14="http://schemas.microsoft.com/office/powerpoint/2010/main" val="2383071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3" fill="hold"/>
                                        <p:tgtEl>
                                          <p:spTgt spid="7"/>
                                        </p:tgtEl>
                                      </p:cBhvr>
                                    </p:cmd>
                                  </p:childTnLst>
                                </p:cTn>
                              </p:par>
                              <p:par>
                                <p:cTn id="7" presetID="1" presetClass="mediacall" presetSubtype="0" fill="hold" nodeType="withEffect">
                                  <p:stCondLst>
                                    <p:cond delay="0"/>
                                  </p:stCondLst>
                                  <p:childTnLst>
                                    <p:cmd type="call" cmd="playFrom(0.0)">
                                      <p:cBhvr>
                                        <p:cTn id="8" dur="1083" fill="hold"/>
                                        <p:tgtEl>
                                          <p:spTgt spid="9"/>
                                        </p:tgtEl>
                                      </p:cBhvr>
                                    </p:cmd>
                                  </p:childTnLst>
                                </p:cTn>
                              </p:par>
                              <p:par>
                                <p:cTn id="9" presetID="1" presetClass="mediacall" presetSubtype="0" fill="hold" nodeType="withEffect">
                                  <p:stCondLst>
                                    <p:cond delay="0"/>
                                  </p:stCondLst>
                                  <p:childTnLst>
                                    <p:cmd type="call" cmd="playFrom(0.0)">
                                      <p:cBhvr>
                                        <p:cTn id="10" dur="11916" fill="hold"/>
                                        <p:tgtEl>
                                          <p:spTgt spid="10"/>
                                        </p:tgtEl>
                                      </p:cBhvr>
                                    </p:cmd>
                                  </p:childTnLst>
                                </p:cTn>
                              </p:par>
                              <p:par>
                                <p:cTn id="11" presetID="1" presetClass="mediacall" presetSubtype="0" fill="hold" nodeType="withEffect">
                                  <p:stCondLst>
                                    <p:cond delay="0"/>
                                  </p:stCondLst>
                                  <p:childTnLst>
                                    <p:cmd type="call" cmd="playFrom(0.0)">
                                      <p:cBhvr>
                                        <p:cTn id="12"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repeatCount="indefinite" fill="hold" display="0">
                  <p:stCondLst>
                    <p:cond delay="indefinite"/>
                  </p:stCondLst>
                </p:cTn>
                <p:tgtEl>
                  <p:spTgt spid="9"/>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withEffect">
                                  <p:stCondLst>
                                    <p:cond delay="0"/>
                                  </p:stCondLst>
                                  <p:childTnLst>
                                    <p:cmd type="call" cmd="togglePause">
                                      <p:cBhvr>
                                        <p:cTn id="29" dur="1" fill="hold"/>
                                        <p:tgtEl>
                                          <p:spTgt spid="10"/>
                                        </p:tgtEl>
                                      </p:cBhvr>
                                    </p:cmd>
                                  </p:childTnLst>
                                </p:cTn>
                              </p:par>
                            </p:childTnLst>
                          </p:cTn>
                        </p:par>
                      </p:childTnLst>
                    </p:cTn>
                  </p:par>
                </p:childTnLst>
              </p:cTn>
              <p:nextCondLst>
                <p:cond evt="onClick" delay="0">
                  <p:tgtEl>
                    <p:spTgt spid="10"/>
                  </p:tgtEl>
                </p:cond>
              </p:nextCondLst>
            </p:seq>
            <p:video>
              <p:cMediaNode vol="80000">
                <p:cTn id="30" repeatCount="indefinite" fill="hold" display="0">
                  <p:stCondLst>
                    <p:cond delay="indefinite"/>
                  </p:stCondLst>
                </p:cTn>
                <p:tgtEl>
                  <p:spTgt spid="10"/>
                </p:tgtEl>
              </p:cMediaNode>
            </p:video>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withEffect">
                                  <p:stCondLst>
                                    <p:cond delay="0"/>
                                  </p:stCondLst>
                                  <p:childTnLst>
                                    <p:cmd type="call" cmd="togglePause">
                                      <p:cBhvr>
                                        <p:cTn id="35" dur="1" fill="hold"/>
                                        <p:tgtEl>
                                          <p:spTgt spid="11"/>
                                        </p:tgtEl>
                                      </p:cBhvr>
                                    </p:cmd>
                                  </p:childTnLst>
                                </p:cTn>
                              </p:par>
                            </p:childTnLst>
                          </p:cTn>
                        </p:par>
                      </p:childTnLst>
                    </p:cTn>
                  </p:par>
                </p:childTnLst>
              </p:cTn>
              <p:nextCondLst>
                <p:cond evt="onClick" delay="0">
                  <p:tgtEl>
                    <p:spTgt spid="11"/>
                  </p:tgtEl>
                </p:cond>
              </p:nextCondLst>
            </p:seq>
            <p:video>
              <p:cMediaNode vol="80000">
                <p:cTn id="36" repeatCount="indefinite" fill="hold" display="0">
                  <p:stCondLst>
                    <p:cond delay="indefinite"/>
                  </p:stCondLst>
                </p:cTn>
                <p:tgtEl>
                  <p:spTgt spid="11"/>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4906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normAutofit fontScale="90000"/>
          </a:bodyPr>
          <a:lstStyle/>
          <a:p>
            <a:pPr eaLnBrk="1" hangingPunct="1"/>
            <a:r>
              <a:rPr lang="en-US">
                <a:latin typeface="Calibri" charset="0"/>
              </a:rPr>
              <a:t>TEE Contraindications</a:t>
            </a:r>
          </a:p>
        </p:txBody>
      </p:sp>
      <p:graphicFrame>
        <p:nvGraphicFramePr>
          <p:cNvPr id="22530" name="Object 4"/>
          <p:cNvGraphicFramePr>
            <a:graphicFrameLocks noChangeAspect="1"/>
          </p:cNvGraphicFramePr>
          <p:nvPr/>
        </p:nvGraphicFramePr>
        <p:xfrm>
          <a:off x="903288" y="1363663"/>
          <a:ext cx="7248525" cy="4799012"/>
        </p:xfrm>
        <a:graphic>
          <a:graphicData uri="http://schemas.openxmlformats.org/presentationml/2006/ole">
            <mc:AlternateContent xmlns:mc="http://schemas.openxmlformats.org/markup-compatibility/2006">
              <mc:Choice xmlns:v="urn:schemas-microsoft-com:vml" Requires="v">
                <p:oleObj spid="_x0000_s1031" name="Document" r:id="rId4" imgW="8788400" imgH="5816600" progId="Word.Document.12">
                  <p:embed/>
                </p:oleObj>
              </mc:Choice>
              <mc:Fallback>
                <p:oleObj name="Document" r:id="rId4" imgW="8788400" imgH="5816600" progId="Word.Document.12">
                  <p:embed/>
                  <p:pic>
                    <p:nvPicPr>
                      <p:cNvPr id="2253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288" y="1363663"/>
                        <a:ext cx="7248525" cy="479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2531" name="TextBox 6"/>
          <p:cNvSpPr txBox="1">
            <a:spLocks noChangeArrowheads="1"/>
          </p:cNvSpPr>
          <p:nvPr/>
        </p:nvSpPr>
        <p:spPr bwMode="auto">
          <a:xfrm>
            <a:off x="5121275" y="6162675"/>
            <a:ext cx="4022725"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t>Table adapted from JASE 2010;23:1115-27.  JASE 2013;26:921-64. Anesthesiology 2010:112:1-13 .</a:t>
            </a:r>
          </a:p>
        </p:txBody>
      </p:sp>
      <p:sp>
        <p:nvSpPr>
          <p:cNvPr id="3" name="Frame 2"/>
          <p:cNvSpPr/>
          <p:nvPr/>
        </p:nvSpPr>
        <p:spPr>
          <a:xfrm>
            <a:off x="3738943" y="2497061"/>
            <a:ext cx="3824570" cy="984556"/>
          </a:xfrm>
          <a:prstGeom prst="frame">
            <a:avLst>
              <a:gd name="adj1" fmla="val 728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903287" y="4508979"/>
            <a:ext cx="6660226" cy="613564"/>
          </a:xfrm>
          <a:prstGeom prst="frame">
            <a:avLst>
              <a:gd name="adj1" fmla="val 728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3838838" y="5094006"/>
            <a:ext cx="3724675" cy="337896"/>
          </a:xfrm>
          <a:prstGeom prst="frame">
            <a:avLst>
              <a:gd name="adj1" fmla="val 728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4301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DFA41B-CA72-4D67-AEB9-C5D88C311018}"/>
              </a:ext>
            </a:extLst>
          </p:cNvPr>
          <p:cNvSpPr>
            <a:spLocks noGrp="1"/>
          </p:cNvSpPr>
          <p:nvPr>
            <p:ph type="title"/>
          </p:nvPr>
        </p:nvSpPr>
        <p:spPr/>
        <p:txBody>
          <a:bodyPr>
            <a:normAutofit fontScale="90000"/>
          </a:bodyPr>
          <a:lstStyle/>
          <a:p>
            <a:endParaRPr lang="en-US" dirty="0"/>
          </a:p>
        </p:txBody>
      </p:sp>
      <p:pic>
        <p:nvPicPr>
          <p:cNvPr id="5" name="Content Placeholder 4" descr="A screenshot of a cell phone&#10;&#10;Description generated with high confidence">
            <a:extLst>
              <a:ext uri="{FF2B5EF4-FFF2-40B4-BE49-F238E27FC236}">
                <a16:creationId xmlns="" xmlns:a16="http://schemas.microsoft.com/office/drawing/2014/main" id="{DEF20B93-CE5F-4536-B01F-ABE4DFC0F23A}"/>
              </a:ext>
            </a:extLst>
          </p:cNvPr>
          <p:cNvPicPr>
            <a:picLocks noGrp="1" noChangeAspect="1"/>
          </p:cNvPicPr>
          <p:nvPr>
            <p:ph idx="1"/>
          </p:nvPr>
        </p:nvPicPr>
        <p:blipFill>
          <a:blip r:embed="rId2"/>
          <a:stretch>
            <a:fillRect/>
          </a:stretch>
        </p:blipFill>
        <p:spPr>
          <a:xfrm>
            <a:off x="1668545" y="818887"/>
            <a:ext cx="5619624" cy="5220225"/>
          </a:xfrm>
        </p:spPr>
      </p:pic>
    </p:spTree>
    <p:extLst>
      <p:ext uri="{BB962C8B-B14F-4D97-AF65-F5344CB8AC3E}">
        <p14:creationId xmlns:p14="http://schemas.microsoft.com/office/powerpoint/2010/main" val="858242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42236943-F1F5-4590-8B91-5DF628373100}"/>
              </a:ext>
            </a:extLst>
          </p:cNvPr>
          <p:cNvSpPr>
            <a:spLocks noGrp="1"/>
          </p:cNvSpPr>
          <p:nvPr>
            <p:ph type="title"/>
          </p:nvPr>
        </p:nvSpPr>
        <p:spPr>
          <a:xfrm>
            <a:off x="457200" y="226486"/>
            <a:ext cx="8229600" cy="1248587"/>
          </a:xfrm>
        </p:spPr>
        <p:txBody>
          <a:bodyPr>
            <a:normAutofit/>
          </a:bodyPr>
          <a:lstStyle/>
          <a:p>
            <a:r>
              <a:rPr lang="en-US" sz="5400" b="1" u="sng" dirty="0">
                <a:solidFill>
                  <a:srgbClr val="6490C5"/>
                </a:solidFill>
                <a:effectLst>
                  <a:outerShdw blurRad="38100" dist="38100" dir="2700000" algn="tl">
                    <a:srgbClr val="000000">
                      <a:alpha val="43137"/>
                    </a:srgbClr>
                  </a:outerShdw>
                </a:effectLst>
              </a:rPr>
              <a:t>Question 4</a:t>
            </a:r>
            <a:endParaRPr lang="en-US" sz="4800" dirty="0"/>
          </a:p>
        </p:txBody>
      </p:sp>
      <p:sp>
        <p:nvSpPr>
          <p:cNvPr id="9" name="Content Placeholder 8">
            <a:extLst>
              <a:ext uri="{FF2B5EF4-FFF2-40B4-BE49-F238E27FC236}">
                <a16:creationId xmlns="" xmlns:a16="http://schemas.microsoft.com/office/drawing/2014/main" id="{B96C6623-C91C-4F57-A3D6-BC741C01BBF8}"/>
              </a:ext>
            </a:extLst>
          </p:cNvPr>
          <p:cNvSpPr>
            <a:spLocks noGrp="1"/>
          </p:cNvSpPr>
          <p:nvPr>
            <p:ph idx="1"/>
          </p:nvPr>
        </p:nvSpPr>
        <p:spPr>
          <a:xfrm>
            <a:off x="1097280" y="2329313"/>
            <a:ext cx="7589520" cy="3370715"/>
          </a:xfrm>
        </p:spPr>
        <p:txBody>
          <a:bodyPr/>
          <a:lstStyle/>
          <a:p>
            <a:pPr marL="514350" indent="-514350">
              <a:buFont typeface="+mj-lt"/>
              <a:buAutoNum type="alphaUcPeriod"/>
            </a:pPr>
            <a:r>
              <a:rPr lang="en-US" dirty="0"/>
              <a:t>A 500 ml bolus </a:t>
            </a:r>
          </a:p>
          <a:p>
            <a:pPr marL="514350" indent="-514350">
              <a:buFont typeface="+mj-lt"/>
              <a:buAutoNum type="alphaUcPeriod"/>
            </a:pPr>
            <a:r>
              <a:rPr lang="en-US" dirty="0"/>
              <a:t>Ischemia</a:t>
            </a:r>
          </a:p>
          <a:p>
            <a:pPr marL="514350" indent="-514350">
              <a:buFont typeface="+mj-lt"/>
              <a:buAutoNum type="alphaUcPeriod"/>
            </a:pPr>
            <a:r>
              <a:rPr lang="en-US" dirty="0"/>
              <a:t>PE</a:t>
            </a:r>
          </a:p>
          <a:p>
            <a:pPr marL="514350" indent="-514350">
              <a:buFont typeface="+mj-lt"/>
              <a:buAutoNum type="alphaUcPeriod"/>
            </a:pPr>
            <a:r>
              <a:rPr lang="en-US" dirty="0"/>
              <a:t>MV ruptured chordae </a:t>
            </a:r>
          </a:p>
          <a:p>
            <a:pPr marL="514350" indent="-514350">
              <a:buFont typeface="+mj-lt"/>
              <a:buAutoNum type="alphaUcPeriod"/>
            </a:pPr>
            <a:r>
              <a:rPr lang="en-US" dirty="0"/>
              <a:t>All of the above</a:t>
            </a:r>
          </a:p>
        </p:txBody>
      </p:sp>
    </p:spTree>
    <p:extLst>
      <p:ext uri="{BB962C8B-B14F-4D97-AF65-F5344CB8AC3E}">
        <p14:creationId xmlns:p14="http://schemas.microsoft.com/office/powerpoint/2010/main" val="1839025461"/>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FB1D60-318B-413F-B1B7-008FFE423AF3}"/>
              </a:ext>
            </a:extLst>
          </p:cNvPr>
          <p:cNvSpPr>
            <a:spLocks noGrp="1"/>
          </p:cNvSpPr>
          <p:nvPr>
            <p:ph type="title"/>
          </p:nvPr>
        </p:nvSpPr>
        <p:spPr>
          <a:xfrm>
            <a:off x="457200" y="107487"/>
            <a:ext cx="8229600" cy="954107"/>
          </a:xfrm>
        </p:spPr>
        <p:txBody>
          <a:bodyPr>
            <a:normAutofit/>
          </a:bodyPr>
          <a:lstStyle/>
          <a:p>
            <a:r>
              <a:rPr lang="en-US" sz="4000" b="1" u="sng" dirty="0">
                <a:solidFill>
                  <a:srgbClr val="6490C5"/>
                </a:solidFill>
                <a:effectLst>
                  <a:outerShdw blurRad="38100" dist="38100" dir="2700000" algn="tl">
                    <a:srgbClr val="000000">
                      <a:alpha val="43137"/>
                    </a:srgbClr>
                  </a:outerShdw>
                </a:effectLst>
              </a:rPr>
              <a:t>Question 5</a:t>
            </a:r>
            <a:endParaRPr lang="en-US" sz="4000" dirty="0"/>
          </a:p>
        </p:txBody>
      </p:sp>
      <p:pic>
        <p:nvPicPr>
          <p:cNvPr id="5" name="TG SAX LAD - Circ Ischemia">
            <a:hlinkClick r:id="" action="ppaction://media"/>
            <a:extLst>
              <a:ext uri="{FF2B5EF4-FFF2-40B4-BE49-F238E27FC236}">
                <a16:creationId xmlns="" xmlns:a16="http://schemas.microsoft.com/office/drawing/2014/main" id="{5B07547C-00D1-4F1D-B252-07E9918DB56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02513" y="2242673"/>
            <a:ext cx="4369487" cy="3277447"/>
          </a:xfrm>
        </p:spPr>
      </p:pic>
      <p:pic>
        <p:nvPicPr>
          <p:cNvPr id="6" name="TG LAX  LAD Ischemia">
            <a:hlinkClick r:id="" action="ppaction://media"/>
            <a:extLst>
              <a:ext uri="{FF2B5EF4-FFF2-40B4-BE49-F238E27FC236}">
                <a16:creationId xmlns="" xmlns:a16="http://schemas.microsoft.com/office/drawing/2014/main" id="{8069F15E-FAC5-4155-BF21-6CA84F76B795}"/>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26777" y="2242673"/>
            <a:ext cx="4358752" cy="3269064"/>
          </a:xfrm>
          <a:prstGeom prst="rect">
            <a:avLst/>
          </a:prstGeom>
        </p:spPr>
      </p:pic>
      <p:sp>
        <p:nvSpPr>
          <p:cNvPr id="7" name="TextBox 6">
            <a:extLst>
              <a:ext uri="{FF2B5EF4-FFF2-40B4-BE49-F238E27FC236}">
                <a16:creationId xmlns="" xmlns:a16="http://schemas.microsoft.com/office/drawing/2014/main" id="{97FAA384-F70E-416E-8441-2FC80E024A33}"/>
              </a:ext>
            </a:extLst>
          </p:cNvPr>
          <p:cNvSpPr txBox="1"/>
          <p:nvPr/>
        </p:nvSpPr>
        <p:spPr>
          <a:xfrm>
            <a:off x="202513" y="1148819"/>
            <a:ext cx="8484287" cy="954107"/>
          </a:xfrm>
          <a:prstGeom prst="rect">
            <a:avLst/>
          </a:prstGeom>
          <a:noFill/>
        </p:spPr>
        <p:txBody>
          <a:bodyPr wrap="square" rtlCol="0">
            <a:spAutoFit/>
          </a:bodyPr>
          <a:lstStyle/>
          <a:p>
            <a:r>
              <a:rPr lang="en-US" sz="2800" b="1" dirty="0"/>
              <a:t>After reperfusion BP drops. Which coronary artery is mostly affected by CAD in this patient? </a:t>
            </a:r>
          </a:p>
        </p:txBody>
      </p:sp>
    </p:spTree>
    <p:extLst>
      <p:ext uri="{BB962C8B-B14F-4D97-AF65-F5344CB8AC3E}">
        <p14:creationId xmlns:p14="http://schemas.microsoft.com/office/powerpoint/2010/main" val="2825370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9" fill="hold"/>
                                        <p:tgtEl>
                                          <p:spTgt spid="5"/>
                                        </p:tgtEl>
                                      </p:cBhvr>
                                    </p:cmd>
                                  </p:childTnLst>
                                </p:cTn>
                              </p:par>
                              <p:par>
                                <p:cTn id="7" presetID="1" presetClass="mediacall" presetSubtype="0" fill="hold" nodeType="withEffect">
                                  <p:stCondLst>
                                    <p:cond delay="0"/>
                                  </p:stCondLst>
                                  <p:childTnLst>
                                    <p:cmd type="call" cmd="playFrom(0.0)">
                                      <p:cBhvr>
                                        <p:cTn id="8" dur="8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repeatCount="indefinite"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945CDF-0FB7-45DA-BFC5-B28BADC79A43}"/>
              </a:ext>
            </a:extLst>
          </p:cNvPr>
          <p:cNvSpPr>
            <a:spLocks noGrp="1"/>
          </p:cNvSpPr>
          <p:nvPr>
            <p:ph type="title"/>
          </p:nvPr>
        </p:nvSpPr>
        <p:spPr>
          <a:xfrm>
            <a:off x="457200" y="351614"/>
            <a:ext cx="8229600" cy="890045"/>
          </a:xfrm>
        </p:spPr>
        <p:txBody>
          <a:bodyPr>
            <a:normAutofit fontScale="90000"/>
          </a:bodyPr>
          <a:lstStyle/>
          <a:p>
            <a:r>
              <a:rPr lang="en-US" sz="5400" b="1" u="sng" dirty="0">
                <a:solidFill>
                  <a:srgbClr val="6490C5"/>
                </a:solidFill>
                <a:effectLst>
                  <a:outerShdw blurRad="38100" dist="38100" dir="2700000" algn="tl">
                    <a:srgbClr val="000000">
                      <a:alpha val="43137"/>
                    </a:srgbClr>
                  </a:outerShdw>
                </a:effectLst>
              </a:rPr>
              <a:t>Question 5</a:t>
            </a:r>
            <a:endParaRPr lang="en-US" sz="5400" dirty="0"/>
          </a:p>
        </p:txBody>
      </p:sp>
      <p:sp>
        <p:nvSpPr>
          <p:cNvPr id="3" name="Content Placeholder 2">
            <a:extLst>
              <a:ext uri="{FF2B5EF4-FFF2-40B4-BE49-F238E27FC236}">
                <a16:creationId xmlns="" xmlns:a16="http://schemas.microsoft.com/office/drawing/2014/main" id="{C161B251-FA1A-42CC-99E6-543B383B16FA}"/>
              </a:ext>
            </a:extLst>
          </p:cNvPr>
          <p:cNvSpPr>
            <a:spLocks noGrp="1"/>
          </p:cNvSpPr>
          <p:nvPr>
            <p:ph idx="1"/>
          </p:nvPr>
        </p:nvSpPr>
        <p:spPr>
          <a:xfrm>
            <a:off x="1405288" y="2406316"/>
            <a:ext cx="7281512" cy="3861604"/>
          </a:xfrm>
        </p:spPr>
        <p:txBody>
          <a:bodyPr/>
          <a:lstStyle/>
          <a:p>
            <a:pPr marL="514350" indent="-514350">
              <a:buFont typeface="+mj-lt"/>
              <a:buAutoNum type="alphaUcPeriod"/>
            </a:pPr>
            <a:r>
              <a:rPr lang="en-US" dirty="0"/>
              <a:t>RCA</a:t>
            </a:r>
          </a:p>
          <a:p>
            <a:pPr marL="514350" indent="-514350">
              <a:buFont typeface="+mj-lt"/>
              <a:buAutoNum type="alphaUcPeriod"/>
            </a:pPr>
            <a:r>
              <a:rPr lang="en-US" dirty="0"/>
              <a:t>LAD</a:t>
            </a:r>
          </a:p>
          <a:p>
            <a:pPr marL="514350" indent="-514350">
              <a:buFont typeface="+mj-lt"/>
              <a:buAutoNum type="alphaUcPeriod"/>
            </a:pPr>
            <a:r>
              <a:rPr lang="en-US" dirty="0" err="1"/>
              <a:t>Cx</a:t>
            </a:r>
            <a:endParaRPr lang="en-US" dirty="0"/>
          </a:p>
          <a:p>
            <a:pPr marL="514350" indent="-514350">
              <a:buFont typeface="+mj-lt"/>
              <a:buAutoNum type="alphaUcPeriod"/>
            </a:pPr>
            <a:r>
              <a:rPr lang="en-US" dirty="0"/>
              <a:t>L Main</a:t>
            </a:r>
          </a:p>
          <a:p>
            <a:pPr marL="514350" indent="-514350">
              <a:buFont typeface="+mj-lt"/>
              <a:buAutoNum type="alphaUcPeriod"/>
            </a:pPr>
            <a:r>
              <a:rPr lang="en-US" dirty="0"/>
              <a:t>All of the above</a:t>
            </a:r>
          </a:p>
        </p:txBody>
      </p:sp>
      <p:pic>
        <p:nvPicPr>
          <p:cNvPr id="4" name="TG SAX LAD - Circ Ischemia">
            <a:hlinkClick r:id="" action="ppaction://media"/>
            <a:extLst>
              <a:ext uri="{FF2B5EF4-FFF2-40B4-BE49-F238E27FC236}">
                <a16:creationId xmlns="" xmlns:a16="http://schemas.microsoft.com/office/drawing/2014/main" id="{1E618673-160F-4373-8D5D-B34A2BA8595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23543" y="1745576"/>
            <a:ext cx="2861678" cy="2146476"/>
          </a:xfrm>
          <a:prstGeom prst="rect">
            <a:avLst/>
          </a:prstGeom>
        </p:spPr>
      </p:pic>
      <p:pic>
        <p:nvPicPr>
          <p:cNvPr id="5" name="TG LAX  LAD Ischemia">
            <a:hlinkClick r:id="" action="ppaction://media"/>
            <a:extLst>
              <a:ext uri="{FF2B5EF4-FFF2-40B4-BE49-F238E27FC236}">
                <a16:creationId xmlns="" xmlns:a16="http://schemas.microsoft.com/office/drawing/2014/main" id="{11186818-F69D-41B3-94EC-325284EFB18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223543" y="3892052"/>
            <a:ext cx="2861678" cy="2146259"/>
          </a:xfrm>
          <a:prstGeom prst="rect">
            <a:avLst/>
          </a:prstGeom>
        </p:spPr>
      </p:pic>
    </p:spTree>
    <p:extLst>
      <p:ext uri="{BB962C8B-B14F-4D97-AF65-F5344CB8AC3E}">
        <p14:creationId xmlns:p14="http://schemas.microsoft.com/office/powerpoint/2010/main" val="40201562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9" fill="hold"/>
                                        <p:tgtEl>
                                          <p:spTgt spid="4"/>
                                        </p:tgtEl>
                                      </p:cBhvr>
                                    </p:cmd>
                                  </p:childTnLst>
                                </p:cTn>
                              </p:par>
                              <p:par>
                                <p:cTn id="7" presetID="1" presetClass="mediacall" presetSubtype="0" fill="hold" nodeType="withEffect">
                                  <p:stCondLst>
                                    <p:cond delay="0"/>
                                  </p:stCondLst>
                                  <p:childTnLst>
                                    <p:cmd type="call" cmd="playFrom(0.0)">
                                      <p:cBhvr>
                                        <p:cTn id="8" dur="8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repeatCount="indefinite"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repeatCount="indefinite" fill="hold" display="0">
                  <p:stCondLst>
                    <p:cond delay="indefinite"/>
                  </p:stCondLst>
                </p:cTn>
                <p:tgtEl>
                  <p:spTgt spid="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WASPOLLED" val="9500C3EAE06846F68C4E8D26026C39C7"/>
  <p:tag name="TPVERSION" val="5"/>
  <p:tag name="TPFULLVERSION" val="5.3.2.24"/>
  <p:tag name="PPTVERSION" val="15"/>
  <p:tag name="TPOS" val="2"/>
</p:tagLst>
</file>

<file path=ppt/tags/tag10.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LABELFORMAT" val="0"/>
  <p:tag name="COLORTYPE" val="SCHEME"/>
</p:tagLst>
</file>

<file path=ppt/tags/tag1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CE46FF9D70A0453ABCED7CF5F97096BE&lt;/guid&gt;&#10;        &lt;description /&gt;&#10;        &lt;date&gt;6/4/2018 10:27:28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47C408F57F6433BBA4270EE2D36A2B8&lt;/guid&gt;&#10;            &lt;repollguid&gt;CA2E565E53C84AAFB8ED9358095FE8C4&lt;/repollguid&gt;&#10;            &lt;sourceid&gt;EFFE1CD2578747059EFDF8792D22DC4F&lt;/sourceid&gt;&#10;            &lt;questiontext&gt;Question 4&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0FF4E3B373AB46A4A1FBDA31AA8A874D&lt;/guid&gt;&#10;                    &lt;answertext&gt;A 500 ml bolus&lt;/answertext&gt;&#10;                    &lt;valuetype&gt;0&lt;/valuetype&gt;&#10;                &lt;/answer&gt;&#10;                &lt;answer&gt;&#10;                    &lt;guid&gt;B8F6282FF282414C931260EDF45AB2D8&lt;/guid&gt;&#10;                    &lt;answertext&gt;Ischemia&lt;/answertext&gt;&#10;                    &lt;valuetype&gt;0&lt;/valuetype&gt;&#10;                &lt;/answer&gt;&#10;                &lt;answer&gt;&#10;                    &lt;guid&gt;DCD2DAD27CCB40B383E24A85A1CCC03C&lt;/guid&gt;&#10;                    &lt;answertext&gt;PE&lt;/answertext&gt;&#10;                    &lt;valuetype&gt;0&lt;/valuetype&gt;&#10;                &lt;/answer&gt;&#10;                &lt;answer&gt;&#10;                    &lt;guid&gt;CCE7E5DD59A04AD798A52EB581C902C9&lt;/guid&gt;&#10;                    &lt;answertext&gt;MV ruptured chordae&lt;/answertext&gt;&#10;                    &lt;valuetype&gt;0&lt;/valuetype&gt;&#10;                &lt;/answer&gt;&#10;                &lt;answer&gt;&#10;                    &lt;guid&gt;3D899737B6FE495CB29CC08FEC73AB93&lt;/guid&gt;&#10;                    &lt;answertext&gt;All of the above&lt;/answertext&gt;&#10;                    &lt;valuetype&gt;0&lt;/valuetype&gt;&#10;                &lt;/answer&gt;&#10;            &lt;/answers&gt;&#10;        &lt;/multichoice&gt;&#10;    &lt;/questions&gt;&#10;&lt;/questionlist&gt;"/>
  <p:tag name="LIVECHARTING" val="False"/>
  <p:tag name="AUTOOPENPOLL" val="True"/>
  <p:tag name="AUTOFORMATCHART" val="True"/>
</p:tagLst>
</file>

<file path=ppt/tags/tag12.xml><?xml version="1.0" encoding="utf-8"?>
<p:tagLst xmlns:a="http://schemas.openxmlformats.org/drawingml/2006/main" xmlns:r="http://schemas.openxmlformats.org/officeDocument/2006/relationships" xmlns:p="http://schemas.openxmlformats.org/presentationml/2006/main">
  <p:tag name="ZEROBASED" val="False"/>
</p:tagLst>
</file>

<file path=ppt/tags/tag13.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LABELFORMAT" val="0"/>
  <p:tag name="COLORTYPE" val="SCHEME"/>
</p:tagLst>
</file>

<file path=ppt/tags/tag14.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ACA190A6B4534AFF918FE8502B6397BC&lt;/guid&gt;&#10;        &lt;description /&gt;&#10;        &lt;date&gt;6/4/2018 10:37:4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CB525F492824272B98A9D640F37A733&lt;/guid&gt;&#10;            &lt;repollguid&gt;A7BE818972B3488687EAB82E9D09A21A&lt;/repollguid&gt;&#10;            &lt;sourceid&gt;7DC7DA5A02624960842B9619E040CDB8&lt;/sourceid&gt;&#10;            &lt;questiontext&gt;Question 5&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625052249A414EA2BF02D396978F2330&lt;/guid&gt;&#10;                    &lt;answertext&gt;RCA&lt;/answertext&gt;&#10;                    &lt;valuetype&gt;0&lt;/valuetype&gt;&#10;                &lt;/answer&gt;&#10;                &lt;answer&gt;&#10;                    &lt;guid&gt;5ADE108A03524D40B645A96C16B0D1B7&lt;/guid&gt;&#10;                    &lt;answertext&gt;LAD&lt;/answertext&gt;&#10;                    &lt;valuetype&gt;0&lt;/valuetype&gt;&#10;                &lt;/answer&gt;&#10;                &lt;answer&gt;&#10;                    &lt;guid&gt;1BEA477D6EF24CC5813BC15929AACA42&lt;/guid&gt;&#10;                    &lt;answertext&gt;Cx&lt;/answertext&gt;&#10;                    &lt;valuetype&gt;0&lt;/valuetype&gt;&#10;                &lt;/answer&gt;&#10;                &lt;answer&gt;&#10;                    &lt;guid&gt;C3EEF7C8F71B49B28F9370482C8BD2D6&lt;/guid&gt;&#10;                    &lt;answertext&gt;L Main&lt;/answertext&gt;&#10;                    &lt;valuetype&gt;0&lt;/valuetype&gt;&#10;                &lt;/answer&gt;&#10;                &lt;answer&gt;&#10;                    &lt;guid&gt;659C482D38E34B43A092E12D162A4151&lt;/guid&gt;&#10;                    &lt;answertext&gt;All of the above&lt;/answertext&gt;&#10;                    &lt;valuetype&gt;0&lt;/valuetype&gt;&#10;                &lt;/answer&gt;&#10;            &lt;/answers&gt;&#10;        &lt;/multichoice&gt;&#10;    &lt;/questions&gt;&#10;&lt;/questionlist&gt;"/>
  <p:tag name="LIVECHARTING" val="False"/>
  <p:tag name="AUTOOPENPOLL" val="True"/>
  <p:tag name="AUTOFORMATCHART" val="True"/>
</p:tagLst>
</file>

<file path=ppt/tags/tag15.xml><?xml version="1.0" encoding="utf-8"?>
<p:tagLst xmlns:a="http://schemas.openxmlformats.org/drawingml/2006/main" xmlns:r="http://schemas.openxmlformats.org/officeDocument/2006/relationships" xmlns:p="http://schemas.openxmlformats.org/presentationml/2006/main">
  <p:tag name="ZEROBASED" val="False"/>
</p:tagLst>
</file>

<file path=ppt/tags/tag16.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LABELFORMAT" val="0"/>
  <p:tag name="COLORTYPE" val="SCHEME"/>
</p:tagLst>
</file>

<file path=ppt/tags/tag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089798E9248D4989B3E62B5163D17461&lt;/guid&gt;&#10;        &lt;description /&gt;&#10;        &lt;date&gt;6/4/2018 10:03:4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0D9E8DBEBB34F5CB6D175900CC99A21&lt;/guid&gt;&#10;            &lt;repollguid&gt;60A906320F864CE88B1B27BC433D0D34&lt;/repollguid&gt;&#10;            &lt;sourceid&gt;B1FBBB35ADE246789862DA02109CDDA7&lt;/sourceid&gt;&#10;            &lt;questiontext&gt;An absolute contraindication for the use of TEE is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C5A2BB616A4E4DAF94882C80A162500E&lt;/guid&gt;&#10;                    &lt;answertext&gt;Esophageal Varices&lt;/answertext&gt;&#10;                    &lt;valuetype&gt;0&lt;/valuetype&gt;&#10;                &lt;/answer&gt;&#10;                &lt;answer&gt;&#10;                    &lt;guid&gt;BE4AEADA6EA64486AADF7E6D2CFE3647&lt;/guid&gt;&#10;                    &lt;answertext&gt;Esophageal Stricture&lt;/answertext&gt;&#10;                    &lt;valuetype&gt;0&lt;/valuetype&gt;&#10;                &lt;/answer&gt;&#10;                &lt;answer&gt;&#10;                    &lt;guid&gt;55754838FA16428288262568CDF8B3B8&lt;/guid&gt;&#10;                    &lt;answertext&gt; Hiatal Hernia&lt;/answertext&gt;&#10;                    &lt;valuetype&gt;0&lt;/valuetype&gt;&#10;                &lt;/answer&gt;&#10;                &lt;answer&gt;&#10;                    &lt;guid&gt;5FDA1BD2F5124D0CA597A6D035973DCD&lt;/guid&gt;&#10;                    &lt;answertext&gt;Spinal Stenosis&lt;/answertext&gt;&#10;                    &lt;valuetype&gt;0&lt;/valuetype&gt;&#10;                &lt;/answer&gt;&#10;                &lt;answer&gt;&#10;                    &lt;guid&gt;F78B2B10EEB743E2BBDCCDAECA399864&lt;/guid&gt;&#10;                    &lt;answertext&gt;Esophageal Perforation&lt;/answertext&gt;&#10;                    &lt;valuetype&gt;0&lt;/valuetype&gt;&#10;                &lt;/answer&gt;&#10;            &lt;/answers&gt;&#10;        &lt;/multichoice&gt;&#10;    &lt;/questions&gt;&#10;&lt;/questionlist&gt;"/>
  <p:tag name="LIVECHARTING" val="False"/>
  <p:tag name="AUTOOPENPOLL" val="True"/>
  <p:tag name="AUTOFORMATCHART" val="True"/>
</p:tagLst>
</file>

<file path=ppt/tags/tag3.xml><?xml version="1.0" encoding="utf-8"?>
<p:tagLst xmlns:a="http://schemas.openxmlformats.org/drawingml/2006/main" xmlns:r="http://schemas.openxmlformats.org/officeDocument/2006/relationships" xmlns:p="http://schemas.openxmlformats.org/presentationml/2006/main">
  <p:tag name="ZEROBASED" val="False"/>
</p:tagLst>
</file>

<file path=ppt/tags/tag4.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LABELFORMAT" val="0"/>
  <p:tag name="NUMBERFORMAT" val="0"/>
  <p:tag name="COLORTYPE" val="SCHEME"/>
</p:tagLst>
</file>

<file path=ppt/tags/tag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13FE998CD3014AA38B3B0A96CC7EC7AA&lt;/guid&gt;&#10;        &lt;description /&gt;&#10;        &lt;date&gt;6/4/2018 10:07:4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DF5A250A06949939B89598A7DDEEE2D&lt;/guid&gt;&#10;            &lt;repollguid&gt;48EDD16C609B49709515889DD89A1826&lt;/repollguid&gt;&#10;            &lt;sourceid&gt;886FDA7B72FC4CC996A569313CF37BC9&lt;/sourceid&gt;&#10;            &lt;questiontext&gt;During the pre-anhepatic phase what is the most likely LV scenario among the follow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3A113F170B34C9AB7DC90B56C604291&lt;/guid&gt;&#10;                    &lt;answertext&gt;LVEDD            LVESD&lt;/answertext&gt;&#10;                    &lt;valuetype&gt;0&lt;/valuetype&gt;&#10;                &lt;/answer&gt;&#10;                &lt;answer&gt;&#10;                    &lt;guid&gt;CC884E6A8DC945BD96221E2A3DD9D03E&lt;/guid&gt;&#10;                    &lt;answertext&gt;LVEDD            LVESD&lt;/answertext&gt;&#10;                    &lt;valuetype&gt;0&lt;/valuetype&gt;&#10;                &lt;/answer&gt;&#10;                &lt;answer&gt;&#10;                    &lt;guid&gt;ABE9FBC586494FD58A1B0D6FEBCE8CAF&lt;/guid&gt;&#10;                    &lt;answertext&gt;LVEDD            LVESD&lt;/answertext&gt;&#10;                    &lt;valuetype&gt;0&lt;/valuetype&gt;&#10;                &lt;/answer&gt;&#10;                &lt;answer&gt;&#10;                    &lt;guid&gt;19395AF45AD441C8B9E1ADB1D62C67AA&lt;/guid&gt;&#10;                    &lt;answertext&gt;LVEDD            LVESD&lt;/answertext&gt;&#10;                    &lt;valuetype&gt;0&lt;/valuetype&gt;&#10;                &lt;/answer&gt;&#10;                &lt;answer&gt;&#10;                    &lt;guid&gt;11513E4A5AE5414ABF727102A0F54196&lt;/guid&gt;&#10;                    &lt;answertext&gt;LVEDD            LVESD&lt;/answertext&gt;&#10;                    &lt;valuetype&gt;0&lt;/valuetype&gt;&#10;                &lt;/answer&gt;&#10;            &lt;/answers&gt;&#10;        &lt;/multichoice&gt;&#10;    &lt;/questions&gt;&#10;&lt;/questionlist&gt;"/>
  <p:tag name="LIVECHARTING" val="False"/>
  <p:tag name="AUTOOPENPOLL" val="True"/>
  <p:tag name="AUTOFORMATCHART" val="True"/>
</p:tagLst>
</file>

<file path=ppt/tags/tag6.xml><?xml version="1.0" encoding="utf-8"?>
<p:tagLst xmlns:a="http://schemas.openxmlformats.org/drawingml/2006/main" xmlns:r="http://schemas.openxmlformats.org/officeDocument/2006/relationships" xmlns:p="http://schemas.openxmlformats.org/presentationml/2006/main">
  <p:tag name="ZEROBASED" val="False"/>
</p:tagLst>
</file>

<file path=ppt/tags/tag7.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LABELFORMAT" val="0"/>
  <p:tag name="COLORTYPE" val="SCHEME"/>
</p:tagLst>
</file>

<file path=ppt/tags/tag8.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96BBDEB27D4846DA8890DF879685FE3D&lt;/guid&gt;&#10;        &lt;description /&gt;&#10;        &lt;date&gt;6/4/2018 10:13:4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E8D9F2A90AB42AC8AC4D1C827531526&lt;/guid&gt;&#10;            &lt;repollguid&gt;04841D82C8904DB593C19E035424ACE9&lt;/repollguid&gt;&#10;            &lt;sourceid&gt;2E98BFCAD18343578419903C7FAA612D&lt;/sourceid&gt;&#10;            &lt;questiontext&gt;During the anhepatic phase your patient become suddenly hypotensive and tachycardic. TEE shows small chambers and the images below when you apply color doppler. What is the most appropriate treatment?&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BBAEC53E8C4149B6A4B88102F96756D8&lt;/guid&gt;&#10;                    &lt;answertext&gt;Epinephrine&lt;/answertext&gt;&#10;                    &lt;valuetype&gt;0&lt;/valuetype&gt;&#10;                &lt;/answer&gt;&#10;                &lt;answer&gt;&#10;                    &lt;guid&gt;D180C771406D4096978C08DF9F140982&lt;/guid&gt;&#10;                    &lt;answertext&gt;Fluid Bolus + Phenylephrine&lt;/answertext&gt;&#10;                    &lt;valuetype&gt;0&lt;/valuetype&gt;&#10;                &lt;/answer&gt;&#10;                &lt;answer&gt;&#10;                    &lt;guid&gt;7D01EC3DD8124F9BB982C72A07C20B5D&lt;/guid&gt;&#10;                    &lt;answertext&gt;Fluid bolus + Ephedrine&lt;/answertext&gt;&#10;                    &lt;valuetype&gt;0&lt;/valuetype&gt;&#10;                &lt;/answer&gt;&#10;                &lt;answer&gt;&#10;                    &lt;guid&gt;A4D8E2C24DFB4E7CAF089AFE1212B061&lt;/guid&gt;&#10;                    &lt;answertext&gt;Norepinephrine&lt;/answertext&gt;&#10;                    &lt;valuetype&gt;0&lt;/valuetype&gt;&#10;                &lt;/answer&gt;&#10;                &lt;answer&gt;&#10;                    &lt;guid&gt;FD7E9A349E2C45BEB7EEFFCB573687E0&lt;/guid&gt;&#10;                    &lt;answertext&gt;Dobutamine&lt;/answertext&gt;&#10;                    &lt;valuetype&gt;0&lt;/valuetype&gt;&#10;                &lt;/answer&gt;&#10;            &lt;/answers&gt;&#10;        &lt;/multichoice&gt;&#10;    &lt;/questions&gt;&#10;&lt;/questionlist&gt;"/>
  <p:tag name="LIVECHARTING" val="False"/>
  <p:tag name="AUTOOPENPOLL" val="True"/>
  <p:tag name="AUTOFORMATCHART" val="True"/>
</p:tagLst>
</file>

<file path=ppt/tags/tag9.xml><?xml version="1.0" encoding="utf-8"?>
<p:tagLst xmlns:a="http://schemas.openxmlformats.org/drawingml/2006/main" xmlns:r="http://schemas.openxmlformats.org/officeDocument/2006/relationships" xmlns:p="http://schemas.openxmlformats.org/presentationml/2006/main">
  <p:tag name="ZEROBASED"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12652</TotalTime>
  <Words>1756</Words>
  <Application>Microsoft Office PowerPoint</Application>
  <PresentationFormat>On-screen Show (4:3)</PresentationFormat>
  <Paragraphs>362</Paragraphs>
  <Slides>62</Slides>
  <Notes>17</Notes>
  <HiddenSlides>0</HiddenSlides>
  <MMClips>35</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72" baseType="lpstr">
      <vt:lpstr>ＭＳ Ｐゴシック</vt:lpstr>
      <vt:lpstr>55 Helvetica Roman</vt:lpstr>
      <vt:lpstr>Arial</vt:lpstr>
      <vt:lpstr>Calibri</vt:lpstr>
      <vt:lpstr>Georgia</vt:lpstr>
      <vt:lpstr>Helvetica</vt:lpstr>
      <vt:lpstr>Symbol</vt:lpstr>
      <vt:lpstr>Office Theme</vt:lpstr>
      <vt:lpstr>Microsoft Graph Chart</vt:lpstr>
      <vt:lpstr>Document</vt:lpstr>
      <vt:lpstr>Transesophageal Echocardiography (TEE) for Liver Transplant</vt:lpstr>
      <vt:lpstr>PowerPoint Presentation</vt:lpstr>
      <vt:lpstr>Question 1</vt:lpstr>
      <vt:lpstr>Question 2</vt:lpstr>
      <vt:lpstr>Question 3</vt:lpstr>
      <vt:lpstr>Question 4</vt:lpstr>
      <vt:lpstr>Question 4</vt:lpstr>
      <vt:lpstr>Question 5</vt:lpstr>
      <vt:lpstr>Question 5</vt:lpstr>
      <vt:lpstr>Disclosure</vt:lpstr>
      <vt:lpstr>Outline</vt:lpstr>
      <vt:lpstr>      US Survey of Liver Transplant Centers </vt:lpstr>
      <vt:lpstr> </vt:lpstr>
      <vt:lpstr>PowerPoint Presentation</vt:lpstr>
      <vt:lpstr>Noncardiac Surgery</vt:lpstr>
      <vt:lpstr>Noncardiac Surgery</vt:lpstr>
      <vt:lpstr>PowerPoint Presentation</vt:lpstr>
      <vt:lpstr>Basic Practice Requirement</vt:lpstr>
      <vt:lpstr>Examination</vt:lpstr>
      <vt:lpstr>PowerPoint Presentation</vt:lpstr>
      <vt:lpstr>Contraindications</vt:lpstr>
      <vt:lpstr>Complications…OOPS!!</vt:lpstr>
      <vt:lpstr>Complications</vt:lpstr>
      <vt:lpstr>What about Liver Transplant?</vt:lpstr>
      <vt:lpstr>Basic (TEE) Questions</vt:lpstr>
      <vt:lpstr>Liver Transplant</vt:lpstr>
      <vt:lpstr>Pre-Anhepatic </vt:lpstr>
      <vt:lpstr>LV Volume</vt:lpstr>
      <vt:lpstr>LV Volume</vt:lpstr>
      <vt:lpstr>Assessment Hypovolemia: LV Volume</vt:lpstr>
      <vt:lpstr>Anhepatic </vt:lpstr>
      <vt:lpstr>Left Ventricular Outflow Tract (LVOT)</vt:lpstr>
      <vt:lpstr>Systolic Anterior Motion (SAM)</vt:lpstr>
      <vt:lpstr>Post-Anhepatic </vt:lpstr>
      <vt:lpstr>PowerPoint Presentation</vt:lpstr>
      <vt:lpstr>LV Dysfunction</vt:lpstr>
      <vt:lpstr>PowerPoint Presentation</vt:lpstr>
      <vt:lpstr>RV Dysfunction</vt:lpstr>
      <vt:lpstr>RV Dysfunction</vt:lpstr>
      <vt:lpstr>RV Dysfunction</vt:lpstr>
      <vt:lpstr>Thromboembolus</vt:lpstr>
      <vt:lpstr>RV Dysfunction</vt:lpstr>
      <vt:lpstr>Summary</vt:lpstr>
      <vt:lpstr>PowerPoint Presentation</vt:lpstr>
      <vt:lpstr>An absolute contraindication for the use of TEE is :</vt:lpstr>
      <vt:lpstr>Question 1</vt:lpstr>
      <vt:lpstr>During the pre-anhepatic phase what is the most likely LV scenario among the follows?</vt:lpstr>
      <vt:lpstr>Question 2</vt:lpstr>
      <vt:lpstr>During the anhepatic phase your patient become suddenly hypotensive and tachycardic. TEE shows small chambers and the images below when you apply color doppler. What is the most appropriate treatment?</vt:lpstr>
      <vt:lpstr>Question 3</vt:lpstr>
      <vt:lpstr>Question 4</vt:lpstr>
      <vt:lpstr>Question 4</vt:lpstr>
      <vt:lpstr>Question 4</vt:lpstr>
      <vt:lpstr>Question 5</vt:lpstr>
      <vt:lpstr>Question 5</vt:lpstr>
      <vt:lpstr>Question 5</vt:lpstr>
      <vt:lpstr>PowerPoint Presentation</vt:lpstr>
      <vt:lpstr>PowerPoint Presentation</vt:lpstr>
      <vt:lpstr>PowerPoint Presentation</vt:lpstr>
      <vt:lpstr>PowerPoint Presentation</vt:lpstr>
      <vt:lpstr>TEE Contraindications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Option One Title Here</dc:title>
  <dc:creator>Shikha Savdas</dc:creator>
  <cp:lastModifiedBy>anesgr (Service Account)</cp:lastModifiedBy>
  <cp:revision>36</cp:revision>
  <dcterms:created xsi:type="dcterms:W3CDTF">2012-07-30T19:58:58Z</dcterms:created>
  <dcterms:modified xsi:type="dcterms:W3CDTF">2018-06-07T17:45:17Z</dcterms:modified>
</cp:coreProperties>
</file>