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1"/>
    <p:restoredTop sz="94652"/>
  </p:normalViewPr>
  <p:slideViewPr>
    <p:cSldViewPr snapToGrid="0" snapToObjects="1">
      <p:cViewPr varScale="1">
        <p:scale>
          <a:sx n="101" d="100"/>
          <a:sy n="101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A5A0-7630-BF45-86A7-7DE695503608}" type="datetimeFigureOut">
              <a:rPr lang="en-US" smtClean="0"/>
              <a:t>5/1/18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8DB4-F298-D941-8FDE-449BA5929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9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A5A0-7630-BF45-86A7-7DE695503608}" type="datetimeFigureOut">
              <a:rPr lang="en-US" smtClean="0"/>
              <a:t>5/1/18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8DB4-F298-D941-8FDE-449BA5929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9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A5A0-7630-BF45-86A7-7DE695503608}" type="datetimeFigureOut">
              <a:rPr lang="en-US" smtClean="0"/>
              <a:t>5/1/18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8DB4-F298-D941-8FDE-449BA5929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4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A5A0-7630-BF45-86A7-7DE695503608}" type="datetimeFigureOut">
              <a:rPr lang="en-US" smtClean="0"/>
              <a:t>5/1/18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8DB4-F298-D941-8FDE-449BA5929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9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A5A0-7630-BF45-86A7-7DE695503608}" type="datetimeFigureOut">
              <a:rPr lang="en-US" smtClean="0"/>
              <a:t>5/1/18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8DB4-F298-D941-8FDE-449BA5929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85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A5A0-7630-BF45-86A7-7DE695503608}" type="datetimeFigureOut">
              <a:rPr lang="en-US" smtClean="0"/>
              <a:t>5/1/18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8DB4-F298-D941-8FDE-449BA5929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46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A5A0-7630-BF45-86A7-7DE695503608}" type="datetimeFigureOut">
              <a:rPr lang="en-US" smtClean="0"/>
              <a:t>5/1/18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8DB4-F298-D941-8FDE-449BA5929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6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A5A0-7630-BF45-86A7-7DE695503608}" type="datetimeFigureOut">
              <a:rPr lang="en-US" smtClean="0"/>
              <a:t>5/1/18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8DB4-F298-D941-8FDE-449BA5929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A5A0-7630-BF45-86A7-7DE695503608}" type="datetimeFigureOut">
              <a:rPr lang="en-US" smtClean="0"/>
              <a:t>5/1/18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8DB4-F298-D941-8FDE-449BA5929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1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A5A0-7630-BF45-86A7-7DE695503608}" type="datetimeFigureOut">
              <a:rPr lang="en-US" smtClean="0"/>
              <a:t>5/1/18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8DB4-F298-D941-8FDE-449BA5929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4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A5A0-7630-BF45-86A7-7DE695503608}" type="datetimeFigureOut">
              <a:rPr lang="en-US" smtClean="0"/>
              <a:t>5/1/18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8DB4-F298-D941-8FDE-449BA5929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1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BA5A0-7630-BF45-86A7-7DE695503608}" type="datetimeFigureOut">
              <a:rPr lang="en-US" smtClean="0"/>
              <a:t>5/1/18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C8DB4-F298-D941-8FDE-449BA5929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8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7466" y="177800"/>
            <a:ext cx="10748433" cy="914400"/>
          </a:xfrm>
        </p:spPr>
        <p:txBody>
          <a:bodyPr>
            <a:noAutofit/>
          </a:bodyPr>
          <a:lstStyle/>
          <a:p>
            <a:r>
              <a:rPr lang="en-US" sz="4400" u="sng" dirty="0" smtClean="0"/>
              <a:t>This is your society</a:t>
            </a:r>
            <a:r>
              <a:rPr lang="en-US" sz="4400" u="sng" dirty="0" smtClean="0"/>
              <a:t>!: </a:t>
            </a:r>
            <a:r>
              <a:rPr lang="en-US" sz="4400" u="sng" dirty="0"/>
              <a:t>Make the best of it</a:t>
            </a:r>
            <a:r>
              <a:rPr lang="en-US" sz="4400" u="sng" dirty="0" smtClean="0"/>
              <a:t>!</a:t>
            </a:r>
            <a:endParaRPr lang="en-US" sz="44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7467" y="1163902"/>
            <a:ext cx="9144000" cy="1943099"/>
          </a:xfrm>
        </p:spPr>
        <p:txBody>
          <a:bodyPr numCol="2">
            <a:norm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800" dirty="0" smtClean="0"/>
              <a:t>Membership</a:t>
            </a:r>
            <a:endParaRPr lang="en-US" sz="28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800" dirty="0" smtClean="0"/>
              <a:t>Meetings</a:t>
            </a:r>
            <a:endParaRPr lang="en-US" sz="2800" dirty="0"/>
          </a:p>
          <a:p>
            <a:pPr marL="342900" indent="-342900">
              <a:buFont typeface="Arial" charset="0"/>
              <a:buChar char="•"/>
            </a:pPr>
            <a:endParaRPr lang="en-US" sz="28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800" dirty="0" smtClean="0"/>
              <a:t>Committees</a:t>
            </a:r>
            <a:endParaRPr lang="en-US" sz="28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800" dirty="0" smtClean="0"/>
              <a:t>Get involved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4518" y="4114800"/>
            <a:ext cx="2877482" cy="27432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97467" y="1778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897467" y="3178704"/>
            <a:ext cx="9144000" cy="279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Email us  with comments</a:t>
            </a:r>
          </a:p>
          <a:p>
            <a:r>
              <a:rPr lang="en-US" sz="3600" dirty="0" smtClean="0"/>
              <a:t>Or if you need a certificate of attendance</a:t>
            </a:r>
          </a:p>
          <a:p>
            <a:endParaRPr lang="en-US" sz="3200" dirty="0" smtClean="0"/>
          </a:p>
          <a:p>
            <a:r>
              <a:rPr lang="en-US" sz="4000" b="1" dirty="0" smtClean="0"/>
              <a:t>gw72@columbia.edu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69686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7467" y="177800"/>
            <a:ext cx="9144000" cy="2387600"/>
          </a:xfrm>
        </p:spPr>
        <p:txBody>
          <a:bodyPr/>
          <a:lstStyle/>
          <a:p>
            <a:r>
              <a:rPr lang="en-US" dirty="0" smtClean="0"/>
              <a:t>Please write: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800" y="2743200"/>
            <a:ext cx="9144000" cy="2794000"/>
          </a:xfrm>
        </p:spPr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3200" dirty="0" smtClean="0"/>
              <a:t>Comments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200" dirty="0" smtClean="0"/>
              <a:t>If you need a certificate of attendance</a:t>
            </a:r>
          </a:p>
          <a:p>
            <a:endParaRPr lang="en-US" sz="3200" dirty="0"/>
          </a:p>
          <a:p>
            <a:r>
              <a:rPr lang="en-US" sz="4000" b="1" dirty="0" smtClean="0"/>
              <a:t>gw72@columbia.edu</a:t>
            </a:r>
            <a:endParaRPr lang="en-U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6059" y="0"/>
            <a:ext cx="2877482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693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41</Words>
  <Application>Microsoft Macintosh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This is your society!: Make the best of it!</vt:lpstr>
      <vt:lpstr>Please write: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society!</dc:title>
  <dc:creator>Microsoft Office User</dc:creator>
  <cp:lastModifiedBy>Microsoft Office User</cp:lastModifiedBy>
  <cp:revision>6</cp:revision>
  <dcterms:created xsi:type="dcterms:W3CDTF">2018-05-01T17:57:17Z</dcterms:created>
  <dcterms:modified xsi:type="dcterms:W3CDTF">2018-05-01T20:03:00Z</dcterms:modified>
</cp:coreProperties>
</file>